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650" r:id="rId2"/>
  </p:sldMasterIdLst>
  <p:notesMasterIdLst>
    <p:notesMasterId r:id="rId15"/>
  </p:notesMasterIdLst>
  <p:handoutMasterIdLst>
    <p:handoutMasterId r:id="rId16"/>
  </p:handoutMasterIdLst>
  <p:sldIdLst>
    <p:sldId id="283" r:id="rId3"/>
    <p:sldId id="313" r:id="rId4"/>
    <p:sldId id="319" r:id="rId5"/>
    <p:sldId id="321" r:id="rId6"/>
    <p:sldId id="320" r:id="rId7"/>
    <p:sldId id="322" r:id="rId8"/>
    <p:sldId id="318" r:id="rId9"/>
    <p:sldId id="314" r:id="rId10"/>
    <p:sldId id="315" r:id="rId11"/>
    <p:sldId id="311" r:id="rId12"/>
    <p:sldId id="312" r:id="rId13"/>
    <p:sldId id="296" r:id="rId14"/>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76FE4E9A-C0B9-4AF9-B9EA-0F150759991B}">
          <p14:sldIdLst>
            <p14:sldId id="283"/>
          </p14:sldIdLst>
        </p14:section>
        <p14:section name="Untitled Section" id="{6BBC8F18-A4EF-4FEC-B441-0614790736ED}">
          <p14:sldIdLst>
            <p14:sldId id="313"/>
            <p14:sldId id="319"/>
            <p14:sldId id="321"/>
            <p14:sldId id="320"/>
            <p14:sldId id="322"/>
            <p14:sldId id="318"/>
            <p14:sldId id="314"/>
            <p14:sldId id="315"/>
            <p14:sldId id="311"/>
            <p14:sldId id="312"/>
            <p14:sldId id="29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042"/>
    <a:srgbClr val="34343C"/>
    <a:srgbClr val="002444"/>
    <a:srgbClr val="D8268C"/>
    <a:srgbClr val="D83124"/>
    <a:srgbClr val="F4F45A"/>
    <a:srgbClr val="7CDD65"/>
    <a:srgbClr val="B7D8F9"/>
    <a:srgbClr val="0707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87" autoAdjust="0"/>
    <p:restoredTop sz="76392" autoAdjust="0"/>
  </p:normalViewPr>
  <p:slideViewPr>
    <p:cSldViewPr>
      <p:cViewPr varScale="1">
        <p:scale>
          <a:sx n="84" d="100"/>
          <a:sy n="84" d="100"/>
        </p:scale>
        <p:origin x="2148" y="96"/>
      </p:cViewPr>
      <p:guideLst>
        <p:guide orient="horz" pos="2160"/>
        <p:guide pos="2880"/>
      </p:guideLst>
    </p:cSldViewPr>
  </p:slideViewPr>
  <p:outlineViewPr>
    <p:cViewPr>
      <p:scale>
        <a:sx n="33" d="100"/>
        <a:sy n="33" d="100"/>
      </p:scale>
      <p:origin x="0" y="0"/>
    </p:cViewPr>
  </p:outlineViewPr>
  <p:notesTextViewPr>
    <p:cViewPr>
      <p:scale>
        <a:sx n="3" d="2"/>
        <a:sy n="3" d="2"/>
      </p:scale>
      <p:origin x="0" y="-138"/>
    </p:cViewPr>
  </p:notesTextViewPr>
  <p:notesViewPr>
    <p:cSldViewPr>
      <p:cViewPr varScale="1">
        <p:scale>
          <a:sx n="80" d="100"/>
          <a:sy n="80" d="100"/>
        </p:scale>
        <p:origin x="4014" y="96"/>
      </p:cViewPr>
      <p:guideLst>
        <p:guide orient="horz" pos="3126"/>
        <p:guide pos="2141"/>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8" /><Relationship Type="http://schemas.openxmlformats.org/officeDocument/2006/relationships/slide" Target="slides/slide11.xml" Id="rId13" /><Relationship Type="http://schemas.openxmlformats.org/officeDocument/2006/relationships/viewProps" Target="viewProps.xml" Id="rId18" /><Relationship Type="http://schemas.openxmlformats.org/officeDocument/2006/relationships/slide" Target="slides/slide1.xml" Id="rId3" /><Relationship Type="http://schemas.openxmlformats.org/officeDocument/2006/relationships/slide" Target="slides/slide5.xml" Id="rId7" /><Relationship Type="http://schemas.openxmlformats.org/officeDocument/2006/relationships/slide" Target="slides/slide10.xml" Id="rId12" /><Relationship Type="http://schemas.openxmlformats.org/officeDocument/2006/relationships/presProps" Target="presProps.xml" Id="rId17" /><Relationship Type="http://schemas.openxmlformats.org/officeDocument/2006/relationships/slideMaster" Target="slideMasters/slideMaster2.xml" Id="rId2" /><Relationship Type="http://schemas.openxmlformats.org/officeDocument/2006/relationships/handoutMaster" Target="handoutMasters/handoutMaster1.xml" Id="rId16" /><Relationship Type="http://schemas.openxmlformats.org/officeDocument/2006/relationships/tableStyles" Target="tableStyles.xml" Id="rId20" /><Relationship Type="http://schemas.openxmlformats.org/officeDocument/2006/relationships/slideMaster" Target="slideMasters/slideMaster1.xml" Id="rId1" /><Relationship Type="http://schemas.openxmlformats.org/officeDocument/2006/relationships/slide" Target="slides/slide4.xml" Id="rId6" /><Relationship Type="http://schemas.openxmlformats.org/officeDocument/2006/relationships/slide" Target="slides/slide9.xml" Id="rId11" /><Relationship Type="http://schemas.openxmlformats.org/officeDocument/2006/relationships/slide" Target="slides/slide3.xml" Id="rId5" /><Relationship Type="http://schemas.openxmlformats.org/officeDocument/2006/relationships/notesMaster" Target="notesMasters/notesMaster1.xml" Id="rId15" /><Relationship Type="http://schemas.openxmlformats.org/officeDocument/2006/relationships/slide" Target="slides/slide8.xml" Id="rId10" /><Relationship Type="http://schemas.openxmlformats.org/officeDocument/2006/relationships/theme" Target="theme/theme1.xml" Id="rId19"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slide" Target="slides/slide12.xml" Id="rId14" /><Relationship Type="http://schemas.openxmlformats.org/officeDocument/2006/relationships/customXml" Target="/customXML/item.xml" Id="imanage.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07489D-117E-4DA3-9729-1EE5C1132DF3}" type="doc">
      <dgm:prSet loTypeId="urn:microsoft.com/office/officeart/2005/8/layout/architecture" loCatId="hierarchy" qsTypeId="urn:microsoft.com/office/officeart/2005/8/quickstyle/simple1" qsCatId="simple" csTypeId="urn:microsoft.com/office/officeart/2005/8/colors/accent1_2" csCatId="accent1" phldr="1"/>
      <dgm:spPr/>
      <dgm:t>
        <a:bodyPr/>
        <a:lstStyle/>
        <a:p>
          <a:endParaRPr lang="en-GB"/>
        </a:p>
      </dgm:t>
    </dgm:pt>
    <dgm:pt modelId="{2D1C9FAE-E56F-47B7-BC1A-643C89AEE2CE}">
      <dgm:prSet phldrT="[Text]"/>
      <dgm:spPr/>
      <dgm:t>
        <a:bodyPr/>
        <a:lstStyle/>
        <a:p>
          <a:r>
            <a:rPr lang="en-GB" dirty="0">
              <a:solidFill>
                <a:schemeClr val="tx1"/>
              </a:solidFill>
            </a:rPr>
            <a:t>CEO</a:t>
          </a:r>
        </a:p>
      </dgm:t>
    </dgm:pt>
    <dgm:pt modelId="{A9F48F69-5CB4-42C2-9E18-135739B8409B}" type="parTrans" cxnId="{ECD2A41A-F7F4-4ACB-ACC5-B7273382B6F0}">
      <dgm:prSet/>
      <dgm:spPr/>
      <dgm:t>
        <a:bodyPr/>
        <a:lstStyle/>
        <a:p>
          <a:endParaRPr lang="en-GB"/>
        </a:p>
      </dgm:t>
    </dgm:pt>
    <dgm:pt modelId="{6E5E05B4-35C5-4799-9225-AA0E27777CA6}" type="sibTrans" cxnId="{ECD2A41A-F7F4-4ACB-ACC5-B7273382B6F0}">
      <dgm:prSet/>
      <dgm:spPr/>
      <dgm:t>
        <a:bodyPr/>
        <a:lstStyle/>
        <a:p>
          <a:endParaRPr lang="en-GB"/>
        </a:p>
      </dgm:t>
    </dgm:pt>
    <dgm:pt modelId="{53773A42-25FD-423E-A378-4B1D52B96F6C}">
      <dgm:prSet phldrT="[Text]"/>
      <dgm:spPr/>
      <dgm:t>
        <a:bodyPr/>
        <a:lstStyle/>
        <a:p>
          <a:r>
            <a:rPr lang="en-GB" dirty="0"/>
            <a:t> </a:t>
          </a:r>
          <a:r>
            <a:rPr lang="en-GB" dirty="0">
              <a:solidFill>
                <a:schemeClr val="tx1"/>
              </a:solidFill>
            </a:rPr>
            <a:t>Board of trustees</a:t>
          </a:r>
        </a:p>
      </dgm:t>
    </dgm:pt>
    <dgm:pt modelId="{5D6B909C-EEE0-45C9-A5E8-61E201FF2633}" type="parTrans" cxnId="{67FDFB7C-2277-4382-A98B-3F28E6E26EF1}">
      <dgm:prSet/>
      <dgm:spPr/>
      <dgm:t>
        <a:bodyPr/>
        <a:lstStyle/>
        <a:p>
          <a:endParaRPr lang="en-GB"/>
        </a:p>
      </dgm:t>
    </dgm:pt>
    <dgm:pt modelId="{A9CBCB8B-6A2A-4A74-9B9A-B1F166966373}" type="sibTrans" cxnId="{67FDFB7C-2277-4382-A98B-3F28E6E26EF1}">
      <dgm:prSet/>
      <dgm:spPr/>
      <dgm:t>
        <a:bodyPr/>
        <a:lstStyle/>
        <a:p>
          <a:endParaRPr lang="en-GB"/>
        </a:p>
      </dgm:t>
    </dgm:pt>
    <dgm:pt modelId="{D26401F4-F7B0-455C-8F7A-582F4DCACFA6}">
      <dgm:prSet phldrT="[Text]"/>
      <dgm:spPr/>
      <dgm:t>
        <a:bodyPr/>
        <a:lstStyle/>
        <a:p>
          <a:r>
            <a:rPr lang="en-GB" dirty="0">
              <a:solidFill>
                <a:schemeClr val="tx1"/>
              </a:solidFill>
            </a:rPr>
            <a:t>Members</a:t>
          </a:r>
        </a:p>
      </dgm:t>
    </dgm:pt>
    <dgm:pt modelId="{6936C459-5456-4214-9342-A27056642ECD}" type="parTrans" cxnId="{41B10A78-24D7-4006-AAB2-72C043E0BCCB}">
      <dgm:prSet/>
      <dgm:spPr/>
      <dgm:t>
        <a:bodyPr/>
        <a:lstStyle/>
        <a:p>
          <a:endParaRPr lang="en-GB"/>
        </a:p>
      </dgm:t>
    </dgm:pt>
    <dgm:pt modelId="{420C6F18-36F0-4FBA-A094-24BD38BAB7F2}" type="sibTrans" cxnId="{41B10A78-24D7-4006-AAB2-72C043E0BCCB}">
      <dgm:prSet/>
      <dgm:spPr/>
      <dgm:t>
        <a:bodyPr/>
        <a:lstStyle/>
        <a:p>
          <a:endParaRPr lang="en-GB"/>
        </a:p>
      </dgm:t>
    </dgm:pt>
    <dgm:pt modelId="{83B446D9-3275-4998-8DA7-FB0E28F291FA}" type="pres">
      <dgm:prSet presAssocID="{8A07489D-117E-4DA3-9729-1EE5C1132DF3}" presName="Name0" presStyleCnt="0">
        <dgm:presLayoutVars>
          <dgm:chPref val="1"/>
          <dgm:dir/>
          <dgm:animOne val="branch"/>
          <dgm:animLvl val="lvl"/>
          <dgm:resizeHandles/>
        </dgm:presLayoutVars>
      </dgm:prSet>
      <dgm:spPr/>
    </dgm:pt>
    <dgm:pt modelId="{C3BCC396-363C-4BA7-8A6B-145463AC3A0B}" type="pres">
      <dgm:prSet presAssocID="{2D1C9FAE-E56F-47B7-BC1A-643C89AEE2CE}" presName="vertOne" presStyleCnt="0"/>
      <dgm:spPr/>
    </dgm:pt>
    <dgm:pt modelId="{1F22CBA2-0329-42BC-AF61-48D356DDEF36}" type="pres">
      <dgm:prSet presAssocID="{2D1C9FAE-E56F-47B7-BC1A-643C89AEE2CE}" presName="txOne" presStyleLbl="node0" presStyleIdx="0" presStyleCnt="1" custScaleX="99158">
        <dgm:presLayoutVars>
          <dgm:chPref val="3"/>
        </dgm:presLayoutVars>
      </dgm:prSet>
      <dgm:spPr/>
    </dgm:pt>
    <dgm:pt modelId="{87528A24-B20E-41DC-BC45-8E7921851898}" type="pres">
      <dgm:prSet presAssocID="{2D1C9FAE-E56F-47B7-BC1A-643C89AEE2CE}" presName="parTransOne" presStyleCnt="0"/>
      <dgm:spPr/>
    </dgm:pt>
    <dgm:pt modelId="{53A3D873-7E30-428B-B4CE-F4C95FB485AB}" type="pres">
      <dgm:prSet presAssocID="{2D1C9FAE-E56F-47B7-BC1A-643C89AEE2CE}" presName="horzOne" presStyleCnt="0"/>
      <dgm:spPr/>
    </dgm:pt>
    <dgm:pt modelId="{27792BD0-8EA8-44B9-8454-B863C8C469B2}" type="pres">
      <dgm:prSet presAssocID="{53773A42-25FD-423E-A378-4B1D52B96F6C}" presName="vertTwo" presStyleCnt="0"/>
      <dgm:spPr/>
    </dgm:pt>
    <dgm:pt modelId="{9565A77F-3D97-48B6-AF8C-01AA656D7AF7}" type="pres">
      <dgm:prSet presAssocID="{53773A42-25FD-423E-A378-4B1D52B96F6C}" presName="txTwo" presStyleLbl="node2" presStyleIdx="0" presStyleCnt="1">
        <dgm:presLayoutVars>
          <dgm:chPref val="3"/>
        </dgm:presLayoutVars>
      </dgm:prSet>
      <dgm:spPr/>
    </dgm:pt>
    <dgm:pt modelId="{1E95ACE2-8D02-467F-83BF-F66EF753B53B}" type="pres">
      <dgm:prSet presAssocID="{53773A42-25FD-423E-A378-4B1D52B96F6C}" presName="parTransTwo" presStyleCnt="0"/>
      <dgm:spPr/>
    </dgm:pt>
    <dgm:pt modelId="{BCA16B1E-F3E7-49CB-92E4-007D5080F6ED}" type="pres">
      <dgm:prSet presAssocID="{53773A42-25FD-423E-A378-4B1D52B96F6C}" presName="horzTwo" presStyleCnt="0"/>
      <dgm:spPr/>
    </dgm:pt>
    <dgm:pt modelId="{7649D841-27D0-4E06-B0CF-157F7DA0E880}" type="pres">
      <dgm:prSet presAssocID="{D26401F4-F7B0-455C-8F7A-582F4DCACFA6}" presName="vertThree" presStyleCnt="0"/>
      <dgm:spPr/>
    </dgm:pt>
    <dgm:pt modelId="{308B6C9E-A3AF-4005-8AE1-07CEFAD8DDB3}" type="pres">
      <dgm:prSet presAssocID="{D26401F4-F7B0-455C-8F7A-582F4DCACFA6}" presName="txThree" presStyleLbl="node3" presStyleIdx="0" presStyleCnt="1" custScaleX="99352" custLinFactNeighborX="2223" custLinFactNeighborY="2532">
        <dgm:presLayoutVars>
          <dgm:chPref val="3"/>
        </dgm:presLayoutVars>
      </dgm:prSet>
      <dgm:spPr/>
    </dgm:pt>
    <dgm:pt modelId="{B6A64865-AB94-421D-8B5F-63D523E04191}" type="pres">
      <dgm:prSet presAssocID="{D26401F4-F7B0-455C-8F7A-582F4DCACFA6}" presName="horzThree" presStyleCnt="0"/>
      <dgm:spPr/>
    </dgm:pt>
  </dgm:ptLst>
  <dgm:cxnLst>
    <dgm:cxn modelId="{ECD2A41A-F7F4-4ACB-ACC5-B7273382B6F0}" srcId="{8A07489D-117E-4DA3-9729-1EE5C1132DF3}" destId="{2D1C9FAE-E56F-47B7-BC1A-643C89AEE2CE}" srcOrd="0" destOrd="0" parTransId="{A9F48F69-5CB4-42C2-9E18-135739B8409B}" sibTransId="{6E5E05B4-35C5-4799-9225-AA0E27777CA6}"/>
    <dgm:cxn modelId="{4838BA3C-D354-44E0-85CD-1103C1AF7635}" type="presOf" srcId="{53773A42-25FD-423E-A378-4B1D52B96F6C}" destId="{9565A77F-3D97-48B6-AF8C-01AA656D7AF7}" srcOrd="0" destOrd="0" presId="urn:microsoft.com/office/officeart/2005/8/layout/architecture"/>
    <dgm:cxn modelId="{F1E2AE6D-75DA-4E6E-AEE6-084B6BBA244A}" type="presOf" srcId="{D26401F4-F7B0-455C-8F7A-582F4DCACFA6}" destId="{308B6C9E-A3AF-4005-8AE1-07CEFAD8DDB3}" srcOrd="0" destOrd="0" presId="urn:microsoft.com/office/officeart/2005/8/layout/architecture"/>
    <dgm:cxn modelId="{41B10A78-24D7-4006-AAB2-72C043E0BCCB}" srcId="{53773A42-25FD-423E-A378-4B1D52B96F6C}" destId="{D26401F4-F7B0-455C-8F7A-582F4DCACFA6}" srcOrd="0" destOrd="0" parTransId="{6936C459-5456-4214-9342-A27056642ECD}" sibTransId="{420C6F18-36F0-4FBA-A094-24BD38BAB7F2}"/>
    <dgm:cxn modelId="{05C2715A-AB6F-4568-BF95-D022D051ABD4}" type="presOf" srcId="{8A07489D-117E-4DA3-9729-1EE5C1132DF3}" destId="{83B446D9-3275-4998-8DA7-FB0E28F291FA}" srcOrd="0" destOrd="0" presId="urn:microsoft.com/office/officeart/2005/8/layout/architecture"/>
    <dgm:cxn modelId="{67FDFB7C-2277-4382-A98B-3F28E6E26EF1}" srcId="{2D1C9FAE-E56F-47B7-BC1A-643C89AEE2CE}" destId="{53773A42-25FD-423E-A378-4B1D52B96F6C}" srcOrd="0" destOrd="0" parTransId="{5D6B909C-EEE0-45C9-A5E8-61E201FF2633}" sibTransId="{A9CBCB8B-6A2A-4A74-9B9A-B1F166966373}"/>
    <dgm:cxn modelId="{860AF88B-6655-4158-833D-1796A135BC03}" type="presOf" srcId="{2D1C9FAE-E56F-47B7-BC1A-643C89AEE2CE}" destId="{1F22CBA2-0329-42BC-AF61-48D356DDEF36}" srcOrd="0" destOrd="0" presId="urn:microsoft.com/office/officeart/2005/8/layout/architecture"/>
    <dgm:cxn modelId="{1E85947D-C966-4B8E-A666-52535913FDF9}" type="presParOf" srcId="{83B446D9-3275-4998-8DA7-FB0E28F291FA}" destId="{C3BCC396-363C-4BA7-8A6B-145463AC3A0B}" srcOrd="0" destOrd="0" presId="urn:microsoft.com/office/officeart/2005/8/layout/architecture"/>
    <dgm:cxn modelId="{E00EB4C0-0525-4122-A772-66DFD95DCD2E}" type="presParOf" srcId="{C3BCC396-363C-4BA7-8A6B-145463AC3A0B}" destId="{1F22CBA2-0329-42BC-AF61-48D356DDEF36}" srcOrd="0" destOrd="0" presId="urn:microsoft.com/office/officeart/2005/8/layout/architecture"/>
    <dgm:cxn modelId="{920B1D9F-1F47-431A-A84E-A74AB717F31F}" type="presParOf" srcId="{C3BCC396-363C-4BA7-8A6B-145463AC3A0B}" destId="{87528A24-B20E-41DC-BC45-8E7921851898}" srcOrd="1" destOrd="0" presId="urn:microsoft.com/office/officeart/2005/8/layout/architecture"/>
    <dgm:cxn modelId="{ED624CC3-EE1F-41DD-90AB-D0CE5AF69E4D}" type="presParOf" srcId="{C3BCC396-363C-4BA7-8A6B-145463AC3A0B}" destId="{53A3D873-7E30-428B-B4CE-F4C95FB485AB}" srcOrd="2" destOrd="0" presId="urn:microsoft.com/office/officeart/2005/8/layout/architecture"/>
    <dgm:cxn modelId="{15A10FAE-676D-4F73-8A30-B6677A30FBD5}" type="presParOf" srcId="{53A3D873-7E30-428B-B4CE-F4C95FB485AB}" destId="{27792BD0-8EA8-44B9-8454-B863C8C469B2}" srcOrd="0" destOrd="0" presId="urn:microsoft.com/office/officeart/2005/8/layout/architecture"/>
    <dgm:cxn modelId="{438F6AC8-4B29-4BF0-B425-7CE05C069B3B}" type="presParOf" srcId="{27792BD0-8EA8-44B9-8454-B863C8C469B2}" destId="{9565A77F-3D97-48B6-AF8C-01AA656D7AF7}" srcOrd="0" destOrd="0" presId="urn:microsoft.com/office/officeart/2005/8/layout/architecture"/>
    <dgm:cxn modelId="{BF6C4C81-A266-45B6-8F4D-F1DA260B4450}" type="presParOf" srcId="{27792BD0-8EA8-44B9-8454-B863C8C469B2}" destId="{1E95ACE2-8D02-467F-83BF-F66EF753B53B}" srcOrd="1" destOrd="0" presId="urn:microsoft.com/office/officeart/2005/8/layout/architecture"/>
    <dgm:cxn modelId="{F5CDC796-C98D-4586-A2BA-20428160304A}" type="presParOf" srcId="{27792BD0-8EA8-44B9-8454-B863C8C469B2}" destId="{BCA16B1E-F3E7-49CB-92E4-007D5080F6ED}" srcOrd="2" destOrd="0" presId="urn:microsoft.com/office/officeart/2005/8/layout/architecture"/>
    <dgm:cxn modelId="{BB786A8A-683C-45DE-BCF1-01226E709DDE}" type="presParOf" srcId="{BCA16B1E-F3E7-49CB-92E4-007D5080F6ED}" destId="{7649D841-27D0-4E06-B0CF-157F7DA0E880}" srcOrd="0" destOrd="0" presId="urn:microsoft.com/office/officeart/2005/8/layout/architecture"/>
    <dgm:cxn modelId="{336061C6-5ED0-4C84-8D03-920B42519E64}" type="presParOf" srcId="{7649D841-27D0-4E06-B0CF-157F7DA0E880}" destId="{308B6C9E-A3AF-4005-8AE1-07CEFAD8DDB3}" srcOrd="0" destOrd="0" presId="urn:microsoft.com/office/officeart/2005/8/layout/architecture"/>
    <dgm:cxn modelId="{1B380582-D78F-48E7-8E9F-42816BD793EF}" type="presParOf" srcId="{7649D841-27D0-4E06-B0CF-157F7DA0E880}" destId="{B6A64865-AB94-421D-8B5F-63D523E04191}" srcOrd="1" destOrd="0" presId="urn:microsoft.com/office/officeart/2005/8/layout/archite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06E773-A4FC-4339-B82A-7EF4B4A350C3}" type="doc">
      <dgm:prSet loTypeId="urn:microsoft.com/office/officeart/2005/8/layout/hierarchy4" loCatId="hierarchy" qsTypeId="urn:microsoft.com/office/officeart/2005/8/quickstyle/simple1" qsCatId="simple" csTypeId="urn:microsoft.com/office/officeart/2005/8/colors/accent2_5" csCatId="accent2" phldr="1"/>
      <dgm:spPr/>
      <dgm:t>
        <a:bodyPr/>
        <a:lstStyle/>
        <a:p>
          <a:endParaRPr lang="en-GB"/>
        </a:p>
      </dgm:t>
    </dgm:pt>
    <dgm:pt modelId="{B3499CBD-9649-4E7F-B4DF-26F414938680}">
      <dgm:prSet phldrT="[Text]"/>
      <dgm:spPr/>
      <dgm:t>
        <a:bodyPr/>
        <a:lstStyle/>
        <a:p>
          <a:r>
            <a:rPr lang="en-GB" dirty="0"/>
            <a:t>Members</a:t>
          </a:r>
        </a:p>
      </dgm:t>
    </dgm:pt>
    <dgm:pt modelId="{3E3EAA82-329A-49CA-8CE0-5B89A03F40ED}" type="parTrans" cxnId="{AEEAF8D5-9811-4DF8-850F-10FEF829D5FD}">
      <dgm:prSet/>
      <dgm:spPr/>
      <dgm:t>
        <a:bodyPr/>
        <a:lstStyle/>
        <a:p>
          <a:endParaRPr lang="en-GB"/>
        </a:p>
      </dgm:t>
    </dgm:pt>
    <dgm:pt modelId="{7499EAEC-3F0D-4CAF-9D59-5E3D771EEE26}" type="sibTrans" cxnId="{AEEAF8D5-9811-4DF8-850F-10FEF829D5FD}">
      <dgm:prSet/>
      <dgm:spPr/>
      <dgm:t>
        <a:bodyPr/>
        <a:lstStyle/>
        <a:p>
          <a:endParaRPr lang="en-GB"/>
        </a:p>
      </dgm:t>
    </dgm:pt>
    <dgm:pt modelId="{A615E607-8A36-4B8B-9548-229A44B01251}">
      <dgm:prSet phldrT="[Text]"/>
      <dgm:spPr/>
      <dgm:t>
        <a:bodyPr/>
        <a:lstStyle/>
        <a:p>
          <a:r>
            <a:rPr lang="en-GB" dirty="0"/>
            <a:t>Exec and Non Exec Board </a:t>
          </a:r>
        </a:p>
      </dgm:t>
    </dgm:pt>
    <dgm:pt modelId="{1C19784F-9CCF-4554-B2C9-BD3D79B7E028}" type="parTrans" cxnId="{3BAD1161-301C-4D51-BC14-D82C83D09CB6}">
      <dgm:prSet/>
      <dgm:spPr/>
      <dgm:t>
        <a:bodyPr/>
        <a:lstStyle/>
        <a:p>
          <a:endParaRPr lang="en-GB"/>
        </a:p>
      </dgm:t>
    </dgm:pt>
    <dgm:pt modelId="{3D9044F8-93CA-44CD-95F5-FE2C0948705F}" type="sibTrans" cxnId="{3BAD1161-301C-4D51-BC14-D82C83D09CB6}">
      <dgm:prSet/>
      <dgm:spPr/>
      <dgm:t>
        <a:bodyPr/>
        <a:lstStyle/>
        <a:p>
          <a:endParaRPr lang="en-GB"/>
        </a:p>
      </dgm:t>
    </dgm:pt>
    <dgm:pt modelId="{26C4E482-18AE-4AAC-80AF-E8E95BFAA5D1}" type="pres">
      <dgm:prSet presAssocID="{ED06E773-A4FC-4339-B82A-7EF4B4A350C3}" presName="Name0" presStyleCnt="0">
        <dgm:presLayoutVars>
          <dgm:chPref val="1"/>
          <dgm:dir/>
          <dgm:animOne val="branch"/>
          <dgm:animLvl val="lvl"/>
          <dgm:resizeHandles/>
        </dgm:presLayoutVars>
      </dgm:prSet>
      <dgm:spPr/>
    </dgm:pt>
    <dgm:pt modelId="{FD1296A9-7ADF-47BD-A120-6F1D6DD3E663}" type="pres">
      <dgm:prSet presAssocID="{B3499CBD-9649-4E7F-B4DF-26F414938680}" presName="vertOne" presStyleCnt="0"/>
      <dgm:spPr/>
    </dgm:pt>
    <dgm:pt modelId="{1C37A375-2A75-46DB-A03C-3629944B57E2}" type="pres">
      <dgm:prSet presAssocID="{B3499CBD-9649-4E7F-B4DF-26F414938680}" presName="txOne" presStyleLbl="node0" presStyleIdx="0" presStyleCnt="1">
        <dgm:presLayoutVars>
          <dgm:chPref val="3"/>
        </dgm:presLayoutVars>
      </dgm:prSet>
      <dgm:spPr/>
    </dgm:pt>
    <dgm:pt modelId="{40EF55DF-1207-49CE-9196-F91337E1186B}" type="pres">
      <dgm:prSet presAssocID="{B3499CBD-9649-4E7F-B4DF-26F414938680}" presName="parTransOne" presStyleCnt="0"/>
      <dgm:spPr/>
    </dgm:pt>
    <dgm:pt modelId="{D892BC7B-26E5-4068-91C2-E3ACE7AA0411}" type="pres">
      <dgm:prSet presAssocID="{B3499CBD-9649-4E7F-B4DF-26F414938680}" presName="horzOne" presStyleCnt="0"/>
      <dgm:spPr/>
    </dgm:pt>
    <dgm:pt modelId="{8135F8C1-13E3-4145-B73D-3F4072BA7D76}" type="pres">
      <dgm:prSet presAssocID="{A615E607-8A36-4B8B-9548-229A44B01251}" presName="vertTwo" presStyleCnt="0"/>
      <dgm:spPr/>
    </dgm:pt>
    <dgm:pt modelId="{2BEBD3F5-B924-486C-836A-02CE47351060}" type="pres">
      <dgm:prSet presAssocID="{A615E607-8A36-4B8B-9548-229A44B01251}" presName="txTwo" presStyleLbl="node2" presStyleIdx="0" presStyleCnt="1">
        <dgm:presLayoutVars>
          <dgm:chPref val="3"/>
        </dgm:presLayoutVars>
      </dgm:prSet>
      <dgm:spPr/>
    </dgm:pt>
    <dgm:pt modelId="{7CBB902C-EAB5-4632-B998-BAB8C1C3EFC2}" type="pres">
      <dgm:prSet presAssocID="{A615E607-8A36-4B8B-9548-229A44B01251}" presName="horzTwo" presStyleCnt="0"/>
      <dgm:spPr/>
    </dgm:pt>
  </dgm:ptLst>
  <dgm:cxnLst>
    <dgm:cxn modelId="{4C7F870B-9D61-48CA-B7FC-710399625FF8}" type="presOf" srcId="{A615E607-8A36-4B8B-9548-229A44B01251}" destId="{2BEBD3F5-B924-486C-836A-02CE47351060}" srcOrd="0" destOrd="0" presId="urn:microsoft.com/office/officeart/2005/8/layout/hierarchy4"/>
    <dgm:cxn modelId="{3BAD1161-301C-4D51-BC14-D82C83D09CB6}" srcId="{B3499CBD-9649-4E7F-B4DF-26F414938680}" destId="{A615E607-8A36-4B8B-9548-229A44B01251}" srcOrd="0" destOrd="0" parTransId="{1C19784F-9CCF-4554-B2C9-BD3D79B7E028}" sibTransId="{3D9044F8-93CA-44CD-95F5-FE2C0948705F}"/>
    <dgm:cxn modelId="{A75D057F-FB9F-4135-AE09-0F4DBA412E5A}" type="presOf" srcId="{ED06E773-A4FC-4339-B82A-7EF4B4A350C3}" destId="{26C4E482-18AE-4AAC-80AF-E8E95BFAA5D1}" srcOrd="0" destOrd="0" presId="urn:microsoft.com/office/officeart/2005/8/layout/hierarchy4"/>
    <dgm:cxn modelId="{794EAEA7-2BDD-4AEF-A582-7C2C68FD2546}" type="presOf" srcId="{B3499CBD-9649-4E7F-B4DF-26F414938680}" destId="{1C37A375-2A75-46DB-A03C-3629944B57E2}" srcOrd="0" destOrd="0" presId="urn:microsoft.com/office/officeart/2005/8/layout/hierarchy4"/>
    <dgm:cxn modelId="{AEEAF8D5-9811-4DF8-850F-10FEF829D5FD}" srcId="{ED06E773-A4FC-4339-B82A-7EF4B4A350C3}" destId="{B3499CBD-9649-4E7F-B4DF-26F414938680}" srcOrd="0" destOrd="0" parTransId="{3E3EAA82-329A-49CA-8CE0-5B89A03F40ED}" sibTransId="{7499EAEC-3F0D-4CAF-9D59-5E3D771EEE26}"/>
    <dgm:cxn modelId="{B2DAC042-EAC6-4863-B3D0-F1641DBCF070}" type="presParOf" srcId="{26C4E482-18AE-4AAC-80AF-E8E95BFAA5D1}" destId="{FD1296A9-7ADF-47BD-A120-6F1D6DD3E663}" srcOrd="0" destOrd="0" presId="urn:microsoft.com/office/officeart/2005/8/layout/hierarchy4"/>
    <dgm:cxn modelId="{2F6D97D6-8E50-43B8-B559-3A2B5EEB4AB5}" type="presParOf" srcId="{FD1296A9-7ADF-47BD-A120-6F1D6DD3E663}" destId="{1C37A375-2A75-46DB-A03C-3629944B57E2}" srcOrd="0" destOrd="0" presId="urn:microsoft.com/office/officeart/2005/8/layout/hierarchy4"/>
    <dgm:cxn modelId="{B522E32B-CD5D-424F-9719-105364C08116}" type="presParOf" srcId="{FD1296A9-7ADF-47BD-A120-6F1D6DD3E663}" destId="{40EF55DF-1207-49CE-9196-F91337E1186B}" srcOrd="1" destOrd="0" presId="urn:microsoft.com/office/officeart/2005/8/layout/hierarchy4"/>
    <dgm:cxn modelId="{468CEC3C-A0C0-4616-AFC6-BD842680C485}" type="presParOf" srcId="{FD1296A9-7ADF-47BD-A120-6F1D6DD3E663}" destId="{D892BC7B-26E5-4068-91C2-E3ACE7AA0411}" srcOrd="2" destOrd="0" presId="urn:microsoft.com/office/officeart/2005/8/layout/hierarchy4"/>
    <dgm:cxn modelId="{EA10178C-5F40-45C3-903D-658168731222}" type="presParOf" srcId="{D892BC7B-26E5-4068-91C2-E3ACE7AA0411}" destId="{8135F8C1-13E3-4145-B73D-3F4072BA7D76}" srcOrd="0" destOrd="0" presId="urn:microsoft.com/office/officeart/2005/8/layout/hierarchy4"/>
    <dgm:cxn modelId="{042E22D7-F19C-44BD-9550-137AB52966A0}" type="presParOf" srcId="{8135F8C1-13E3-4145-B73D-3F4072BA7D76}" destId="{2BEBD3F5-B924-486C-836A-02CE47351060}" srcOrd="0" destOrd="0" presId="urn:microsoft.com/office/officeart/2005/8/layout/hierarchy4"/>
    <dgm:cxn modelId="{9CEA9D13-49D1-474A-A634-F73E1399F76A}" type="presParOf" srcId="{8135F8C1-13E3-4145-B73D-3F4072BA7D76}" destId="{7CBB902C-EAB5-4632-B998-BAB8C1C3EFC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06E773-A4FC-4339-B82A-7EF4B4A350C3}" type="doc">
      <dgm:prSet loTypeId="urn:microsoft.com/office/officeart/2005/8/layout/hierarchy4" loCatId="hierarchy" qsTypeId="urn:microsoft.com/office/officeart/2005/8/quickstyle/simple1" qsCatId="simple" csTypeId="urn:microsoft.com/office/officeart/2005/8/colors/accent2_5" csCatId="accent2" phldr="1"/>
      <dgm:spPr/>
      <dgm:t>
        <a:bodyPr/>
        <a:lstStyle/>
        <a:p>
          <a:endParaRPr lang="en-GB"/>
        </a:p>
      </dgm:t>
    </dgm:pt>
    <dgm:pt modelId="{B3499CBD-9649-4E7F-B4DF-26F414938680}">
      <dgm:prSet phldrT="[Text]"/>
      <dgm:spPr/>
      <dgm:t>
        <a:bodyPr/>
        <a:lstStyle/>
        <a:p>
          <a:r>
            <a:rPr lang="en-GB" dirty="0"/>
            <a:t>Members</a:t>
          </a:r>
        </a:p>
      </dgm:t>
    </dgm:pt>
    <dgm:pt modelId="{3E3EAA82-329A-49CA-8CE0-5B89A03F40ED}" type="parTrans" cxnId="{AEEAF8D5-9811-4DF8-850F-10FEF829D5FD}">
      <dgm:prSet/>
      <dgm:spPr/>
      <dgm:t>
        <a:bodyPr/>
        <a:lstStyle/>
        <a:p>
          <a:endParaRPr lang="en-GB"/>
        </a:p>
      </dgm:t>
    </dgm:pt>
    <dgm:pt modelId="{7499EAEC-3F0D-4CAF-9D59-5E3D771EEE26}" type="sibTrans" cxnId="{AEEAF8D5-9811-4DF8-850F-10FEF829D5FD}">
      <dgm:prSet/>
      <dgm:spPr/>
      <dgm:t>
        <a:bodyPr/>
        <a:lstStyle/>
        <a:p>
          <a:endParaRPr lang="en-GB"/>
        </a:p>
      </dgm:t>
    </dgm:pt>
    <dgm:pt modelId="{A615E607-8A36-4B8B-9548-229A44B01251}">
      <dgm:prSet phldrT="[Text]"/>
      <dgm:spPr/>
      <dgm:t>
        <a:bodyPr/>
        <a:lstStyle/>
        <a:p>
          <a:r>
            <a:rPr lang="en-GB" dirty="0"/>
            <a:t>Board of Trustees (</a:t>
          </a:r>
          <a:r>
            <a:rPr lang="en-GB" dirty="0" err="1"/>
            <a:t>inc</a:t>
          </a:r>
          <a:r>
            <a:rPr lang="en-GB" dirty="0"/>
            <a:t> CEO)</a:t>
          </a:r>
        </a:p>
      </dgm:t>
    </dgm:pt>
    <dgm:pt modelId="{1C19784F-9CCF-4554-B2C9-BD3D79B7E028}" type="parTrans" cxnId="{3BAD1161-301C-4D51-BC14-D82C83D09CB6}">
      <dgm:prSet/>
      <dgm:spPr/>
      <dgm:t>
        <a:bodyPr/>
        <a:lstStyle/>
        <a:p>
          <a:endParaRPr lang="en-GB"/>
        </a:p>
      </dgm:t>
    </dgm:pt>
    <dgm:pt modelId="{3D9044F8-93CA-44CD-95F5-FE2C0948705F}" type="sibTrans" cxnId="{3BAD1161-301C-4D51-BC14-D82C83D09CB6}">
      <dgm:prSet/>
      <dgm:spPr/>
      <dgm:t>
        <a:bodyPr/>
        <a:lstStyle/>
        <a:p>
          <a:endParaRPr lang="en-GB"/>
        </a:p>
      </dgm:t>
    </dgm:pt>
    <dgm:pt modelId="{26C4E482-18AE-4AAC-80AF-E8E95BFAA5D1}" type="pres">
      <dgm:prSet presAssocID="{ED06E773-A4FC-4339-B82A-7EF4B4A350C3}" presName="Name0" presStyleCnt="0">
        <dgm:presLayoutVars>
          <dgm:chPref val="1"/>
          <dgm:dir/>
          <dgm:animOne val="branch"/>
          <dgm:animLvl val="lvl"/>
          <dgm:resizeHandles/>
        </dgm:presLayoutVars>
      </dgm:prSet>
      <dgm:spPr/>
    </dgm:pt>
    <dgm:pt modelId="{FD1296A9-7ADF-47BD-A120-6F1D6DD3E663}" type="pres">
      <dgm:prSet presAssocID="{B3499CBD-9649-4E7F-B4DF-26F414938680}" presName="vertOne" presStyleCnt="0"/>
      <dgm:spPr/>
    </dgm:pt>
    <dgm:pt modelId="{1C37A375-2A75-46DB-A03C-3629944B57E2}" type="pres">
      <dgm:prSet presAssocID="{B3499CBD-9649-4E7F-B4DF-26F414938680}" presName="txOne" presStyleLbl="node0" presStyleIdx="0" presStyleCnt="1">
        <dgm:presLayoutVars>
          <dgm:chPref val="3"/>
        </dgm:presLayoutVars>
      </dgm:prSet>
      <dgm:spPr/>
    </dgm:pt>
    <dgm:pt modelId="{40EF55DF-1207-49CE-9196-F91337E1186B}" type="pres">
      <dgm:prSet presAssocID="{B3499CBD-9649-4E7F-B4DF-26F414938680}" presName="parTransOne" presStyleCnt="0"/>
      <dgm:spPr/>
    </dgm:pt>
    <dgm:pt modelId="{D892BC7B-26E5-4068-91C2-E3ACE7AA0411}" type="pres">
      <dgm:prSet presAssocID="{B3499CBD-9649-4E7F-B4DF-26F414938680}" presName="horzOne" presStyleCnt="0"/>
      <dgm:spPr/>
    </dgm:pt>
    <dgm:pt modelId="{8135F8C1-13E3-4145-B73D-3F4072BA7D76}" type="pres">
      <dgm:prSet presAssocID="{A615E607-8A36-4B8B-9548-229A44B01251}" presName="vertTwo" presStyleCnt="0"/>
      <dgm:spPr/>
    </dgm:pt>
    <dgm:pt modelId="{2BEBD3F5-B924-486C-836A-02CE47351060}" type="pres">
      <dgm:prSet presAssocID="{A615E607-8A36-4B8B-9548-229A44B01251}" presName="txTwo" presStyleLbl="node2" presStyleIdx="0" presStyleCnt="1">
        <dgm:presLayoutVars>
          <dgm:chPref val="3"/>
        </dgm:presLayoutVars>
      </dgm:prSet>
      <dgm:spPr/>
    </dgm:pt>
    <dgm:pt modelId="{7CBB902C-EAB5-4632-B998-BAB8C1C3EFC2}" type="pres">
      <dgm:prSet presAssocID="{A615E607-8A36-4B8B-9548-229A44B01251}" presName="horzTwo" presStyleCnt="0"/>
      <dgm:spPr/>
    </dgm:pt>
  </dgm:ptLst>
  <dgm:cxnLst>
    <dgm:cxn modelId="{4C7F870B-9D61-48CA-B7FC-710399625FF8}" type="presOf" srcId="{A615E607-8A36-4B8B-9548-229A44B01251}" destId="{2BEBD3F5-B924-486C-836A-02CE47351060}" srcOrd="0" destOrd="0" presId="urn:microsoft.com/office/officeart/2005/8/layout/hierarchy4"/>
    <dgm:cxn modelId="{3BAD1161-301C-4D51-BC14-D82C83D09CB6}" srcId="{B3499CBD-9649-4E7F-B4DF-26F414938680}" destId="{A615E607-8A36-4B8B-9548-229A44B01251}" srcOrd="0" destOrd="0" parTransId="{1C19784F-9CCF-4554-B2C9-BD3D79B7E028}" sibTransId="{3D9044F8-93CA-44CD-95F5-FE2C0948705F}"/>
    <dgm:cxn modelId="{A75D057F-FB9F-4135-AE09-0F4DBA412E5A}" type="presOf" srcId="{ED06E773-A4FC-4339-B82A-7EF4B4A350C3}" destId="{26C4E482-18AE-4AAC-80AF-E8E95BFAA5D1}" srcOrd="0" destOrd="0" presId="urn:microsoft.com/office/officeart/2005/8/layout/hierarchy4"/>
    <dgm:cxn modelId="{794EAEA7-2BDD-4AEF-A582-7C2C68FD2546}" type="presOf" srcId="{B3499CBD-9649-4E7F-B4DF-26F414938680}" destId="{1C37A375-2A75-46DB-A03C-3629944B57E2}" srcOrd="0" destOrd="0" presId="urn:microsoft.com/office/officeart/2005/8/layout/hierarchy4"/>
    <dgm:cxn modelId="{AEEAF8D5-9811-4DF8-850F-10FEF829D5FD}" srcId="{ED06E773-A4FC-4339-B82A-7EF4B4A350C3}" destId="{B3499CBD-9649-4E7F-B4DF-26F414938680}" srcOrd="0" destOrd="0" parTransId="{3E3EAA82-329A-49CA-8CE0-5B89A03F40ED}" sibTransId="{7499EAEC-3F0D-4CAF-9D59-5E3D771EEE26}"/>
    <dgm:cxn modelId="{B2DAC042-EAC6-4863-B3D0-F1641DBCF070}" type="presParOf" srcId="{26C4E482-18AE-4AAC-80AF-E8E95BFAA5D1}" destId="{FD1296A9-7ADF-47BD-A120-6F1D6DD3E663}" srcOrd="0" destOrd="0" presId="urn:microsoft.com/office/officeart/2005/8/layout/hierarchy4"/>
    <dgm:cxn modelId="{2F6D97D6-8E50-43B8-B559-3A2B5EEB4AB5}" type="presParOf" srcId="{FD1296A9-7ADF-47BD-A120-6F1D6DD3E663}" destId="{1C37A375-2A75-46DB-A03C-3629944B57E2}" srcOrd="0" destOrd="0" presId="urn:microsoft.com/office/officeart/2005/8/layout/hierarchy4"/>
    <dgm:cxn modelId="{B522E32B-CD5D-424F-9719-105364C08116}" type="presParOf" srcId="{FD1296A9-7ADF-47BD-A120-6F1D6DD3E663}" destId="{40EF55DF-1207-49CE-9196-F91337E1186B}" srcOrd="1" destOrd="0" presId="urn:microsoft.com/office/officeart/2005/8/layout/hierarchy4"/>
    <dgm:cxn modelId="{468CEC3C-A0C0-4616-AFC6-BD842680C485}" type="presParOf" srcId="{FD1296A9-7ADF-47BD-A120-6F1D6DD3E663}" destId="{D892BC7B-26E5-4068-91C2-E3ACE7AA0411}" srcOrd="2" destOrd="0" presId="urn:microsoft.com/office/officeart/2005/8/layout/hierarchy4"/>
    <dgm:cxn modelId="{EA10178C-5F40-45C3-903D-658168731222}" type="presParOf" srcId="{D892BC7B-26E5-4068-91C2-E3ACE7AA0411}" destId="{8135F8C1-13E3-4145-B73D-3F4072BA7D76}" srcOrd="0" destOrd="0" presId="urn:microsoft.com/office/officeart/2005/8/layout/hierarchy4"/>
    <dgm:cxn modelId="{042E22D7-F19C-44BD-9550-137AB52966A0}" type="presParOf" srcId="{8135F8C1-13E3-4145-B73D-3F4072BA7D76}" destId="{2BEBD3F5-B924-486C-836A-02CE47351060}" srcOrd="0" destOrd="0" presId="urn:microsoft.com/office/officeart/2005/8/layout/hierarchy4"/>
    <dgm:cxn modelId="{9CEA9D13-49D1-474A-A634-F73E1399F76A}" type="presParOf" srcId="{8135F8C1-13E3-4145-B73D-3F4072BA7D76}" destId="{7CBB902C-EAB5-4632-B998-BAB8C1C3EFC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07489D-117E-4DA3-9729-1EE5C1132DF3}" type="doc">
      <dgm:prSet loTypeId="urn:microsoft.com/office/officeart/2005/8/layout/architecture" loCatId="hierarchy" qsTypeId="urn:microsoft.com/office/officeart/2005/8/quickstyle/simple1" qsCatId="simple" csTypeId="urn:microsoft.com/office/officeart/2005/8/colors/accent1_2" csCatId="accent1" phldr="1"/>
      <dgm:spPr/>
      <dgm:t>
        <a:bodyPr/>
        <a:lstStyle/>
        <a:p>
          <a:endParaRPr lang="en-GB"/>
        </a:p>
      </dgm:t>
    </dgm:pt>
    <dgm:pt modelId="{2D1C9FAE-E56F-47B7-BC1A-643C89AEE2CE}">
      <dgm:prSet phldrT="[Text]"/>
      <dgm:spPr/>
      <dgm:t>
        <a:bodyPr/>
        <a:lstStyle/>
        <a:p>
          <a:r>
            <a:rPr lang="en-GB" dirty="0">
              <a:solidFill>
                <a:schemeClr val="tx1"/>
              </a:solidFill>
            </a:rPr>
            <a:t>CEO</a:t>
          </a:r>
        </a:p>
      </dgm:t>
    </dgm:pt>
    <dgm:pt modelId="{A9F48F69-5CB4-42C2-9E18-135739B8409B}" type="parTrans" cxnId="{ECD2A41A-F7F4-4ACB-ACC5-B7273382B6F0}">
      <dgm:prSet/>
      <dgm:spPr/>
      <dgm:t>
        <a:bodyPr/>
        <a:lstStyle/>
        <a:p>
          <a:endParaRPr lang="en-GB"/>
        </a:p>
      </dgm:t>
    </dgm:pt>
    <dgm:pt modelId="{6E5E05B4-35C5-4799-9225-AA0E27777CA6}" type="sibTrans" cxnId="{ECD2A41A-F7F4-4ACB-ACC5-B7273382B6F0}">
      <dgm:prSet/>
      <dgm:spPr/>
      <dgm:t>
        <a:bodyPr/>
        <a:lstStyle/>
        <a:p>
          <a:endParaRPr lang="en-GB"/>
        </a:p>
      </dgm:t>
    </dgm:pt>
    <dgm:pt modelId="{53773A42-25FD-423E-A378-4B1D52B96F6C}">
      <dgm:prSet phldrT="[Text]"/>
      <dgm:spPr/>
      <dgm:t>
        <a:bodyPr/>
        <a:lstStyle/>
        <a:p>
          <a:r>
            <a:rPr lang="en-GB" dirty="0"/>
            <a:t> </a:t>
          </a:r>
          <a:r>
            <a:rPr lang="en-GB" dirty="0">
              <a:solidFill>
                <a:schemeClr val="tx1"/>
              </a:solidFill>
            </a:rPr>
            <a:t>Board of trustees</a:t>
          </a:r>
        </a:p>
      </dgm:t>
    </dgm:pt>
    <dgm:pt modelId="{5D6B909C-EEE0-45C9-A5E8-61E201FF2633}" type="parTrans" cxnId="{67FDFB7C-2277-4382-A98B-3F28E6E26EF1}">
      <dgm:prSet/>
      <dgm:spPr/>
      <dgm:t>
        <a:bodyPr/>
        <a:lstStyle/>
        <a:p>
          <a:endParaRPr lang="en-GB"/>
        </a:p>
      </dgm:t>
    </dgm:pt>
    <dgm:pt modelId="{A9CBCB8B-6A2A-4A74-9B9A-B1F166966373}" type="sibTrans" cxnId="{67FDFB7C-2277-4382-A98B-3F28E6E26EF1}">
      <dgm:prSet/>
      <dgm:spPr/>
      <dgm:t>
        <a:bodyPr/>
        <a:lstStyle/>
        <a:p>
          <a:endParaRPr lang="en-GB"/>
        </a:p>
      </dgm:t>
    </dgm:pt>
    <dgm:pt modelId="{D26401F4-F7B0-455C-8F7A-582F4DCACFA6}">
      <dgm:prSet phldrT="[Text]"/>
      <dgm:spPr/>
      <dgm:t>
        <a:bodyPr/>
        <a:lstStyle/>
        <a:p>
          <a:r>
            <a:rPr lang="en-GB" dirty="0">
              <a:solidFill>
                <a:schemeClr val="tx1"/>
              </a:solidFill>
            </a:rPr>
            <a:t>Members</a:t>
          </a:r>
        </a:p>
      </dgm:t>
    </dgm:pt>
    <dgm:pt modelId="{6936C459-5456-4214-9342-A27056642ECD}" type="parTrans" cxnId="{41B10A78-24D7-4006-AAB2-72C043E0BCCB}">
      <dgm:prSet/>
      <dgm:spPr/>
      <dgm:t>
        <a:bodyPr/>
        <a:lstStyle/>
        <a:p>
          <a:endParaRPr lang="en-GB"/>
        </a:p>
      </dgm:t>
    </dgm:pt>
    <dgm:pt modelId="{420C6F18-36F0-4FBA-A094-24BD38BAB7F2}" type="sibTrans" cxnId="{41B10A78-24D7-4006-AAB2-72C043E0BCCB}">
      <dgm:prSet/>
      <dgm:spPr/>
      <dgm:t>
        <a:bodyPr/>
        <a:lstStyle/>
        <a:p>
          <a:endParaRPr lang="en-GB"/>
        </a:p>
      </dgm:t>
    </dgm:pt>
    <dgm:pt modelId="{83B446D9-3275-4998-8DA7-FB0E28F291FA}" type="pres">
      <dgm:prSet presAssocID="{8A07489D-117E-4DA3-9729-1EE5C1132DF3}" presName="Name0" presStyleCnt="0">
        <dgm:presLayoutVars>
          <dgm:chPref val="1"/>
          <dgm:dir/>
          <dgm:animOne val="branch"/>
          <dgm:animLvl val="lvl"/>
          <dgm:resizeHandles/>
        </dgm:presLayoutVars>
      </dgm:prSet>
      <dgm:spPr/>
    </dgm:pt>
    <dgm:pt modelId="{C3BCC396-363C-4BA7-8A6B-145463AC3A0B}" type="pres">
      <dgm:prSet presAssocID="{2D1C9FAE-E56F-47B7-BC1A-643C89AEE2CE}" presName="vertOne" presStyleCnt="0"/>
      <dgm:spPr/>
    </dgm:pt>
    <dgm:pt modelId="{1F22CBA2-0329-42BC-AF61-48D356DDEF36}" type="pres">
      <dgm:prSet presAssocID="{2D1C9FAE-E56F-47B7-BC1A-643C89AEE2CE}" presName="txOne" presStyleLbl="node0" presStyleIdx="0" presStyleCnt="1" custScaleX="99158">
        <dgm:presLayoutVars>
          <dgm:chPref val="3"/>
        </dgm:presLayoutVars>
      </dgm:prSet>
      <dgm:spPr/>
    </dgm:pt>
    <dgm:pt modelId="{87528A24-B20E-41DC-BC45-8E7921851898}" type="pres">
      <dgm:prSet presAssocID="{2D1C9FAE-E56F-47B7-BC1A-643C89AEE2CE}" presName="parTransOne" presStyleCnt="0"/>
      <dgm:spPr/>
    </dgm:pt>
    <dgm:pt modelId="{53A3D873-7E30-428B-B4CE-F4C95FB485AB}" type="pres">
      <dgm:prSet presAssocID="{2D1C9FAE-E56F-47B7-BC1A-643C89AEE2CE}" presName="horzOne" presStyleCnt="0"/>
      <dgm:spPr/>
    </dgm:pt>
    <dgm:pt modelId="{27792BD0-8EA8-44B9-8454-B863C8C469B2}" type="pres">
      <dgm:prSet presAssocID="{53773A42-25FD-423E-A378-4B1D52B96F6C}" presName="vertTwo" presStyleCnt="0"/>
      <dgm:spPr/>
    </dgm:pt>
    <dgm:pt modelId="{9565A77F-3D97-48B6-AF8C-01AA656D7AF7}" type="pres">
      <dgm:prSet presAssocID="{53773A42-25FD-423E-A378-4B1D52B96F6C}" presName="txTwo" presStyleLbl="node2" presStyleIdx="0" presStyleCnt="1">
        <dgm:presLayoutVars>
          <dgm:chPref val="3"/>
        </dgm:presLayoutVars>
      </dgm:prSet>
      <dgm:spPr/>
    </dgm:pt>
    <dgm:pt modelId="{1E95ACE2-8D02-467F-83BF-F66EF753B53B}" type="pres">
      <dgm:prSet presAssocID="{53773A42-25FD-423E-A378-4B1D52B96F6C}" presName="parTransTwo" presStyleCnt="0"/>
      <dgm:spPr/>
    </dgm:pt>
    <dgm:pt modelId="{BCA16B1E-F3E7-49CB-92E4-007D5080F6ED}" type="pres">
      <dgm:prSet presAssocID="{53773A42-25FD-423E-A378-4B1D52B96F6C}" presName="horzTwo" presStyleCnt="0"/>
      <dgm:spPr/>
    </dgm:pt>
    <dgm:pt modelId="{7649D841-27D0-4E06-B0CF-157F7DA0E880}" type="pres">
      <dgm:prSet presAssocID="{D26401F4-F7B0-455C-8F7A-582F4DCACFA6}" presName="vertThree" presStyleCnt="0"/>
      <dgm:spPr/>
    </dgm:pt>
    <dgm:pt modelId="{308B6C9E-A3AF-4005-8AE1-07CEFAD8DDB3}" type="pres">
      <dgm:prSet presAssocID="{D26401F4-F7B0-455C-8F7A-582F4DCACFA6}" presName="txThree" presStyleLbl="node3" presStyleIdx="0" presStyleCnt="1" custScaleX="99352" custLinFactNeighborX="2223" custLinFactNeighborY="2532">
        <dgm:presLayoutVars>
          <dgm:chPref val="3"/>
        </dgm:presLayoutVars>
      </dgm:prSet>
      <dgm:spPr/>
    </dgm:pt>
    <dgm:pt modelId="{B6A64865-AB94-421D-8B5F-63D523E04191}" type="pres">
      <dgm:prSet presAssocID="{D26401F4-F7B0-455C-8F7A-582F4DCACFA6}" presName="horzThree" presStyleCnt="0"/>
      <dgm:spPr/>
    </dgm:pt>
  </dgm:ptLst>
  <dgm:cxnLst>
    <dgm:cxn modelId="{ECD2A41A-F7F4-4ACB-ACC5-B7273382B6F0}" srcId="{8A07489D-117E-4DA3-9729-1EE5C1132DF3}" destId="{2D1C9FAE-E56F-47B7-BC1A-643C89AEE2CE}" srcOrd="0" destOrd="0" parTransId="{A9F48F69-5CB4-42C2-9E18-135739B8409B}" sibTransId="{6E5E05B4-35C5-4799-9225-AA0E27777CA6}"/>
    <dgm:cxn modelId="{4838BA3C-D354-44E0-85CD-1103C1AF7635}" type="presOf" srcId="{53773A42-25FD-423E-A378-4B1D52B96F6C}" destId="{9565A77F-3D97-48B6-AF8C-01AA656D7AF7}" srcOrd="0" destOrd="0" presId="urn:microsoft.com/office/officeart/2005/8/layout/architecture"/>
    <dgm:cxn modelId="{F1E2AE6D-75DA-4E6E-AEE6-084B6BBA244A}" type="presOf" srcId="{D26401F4-F7B0-455C-8F7A-582F4DCACFA6}" destId="{308B6C9E-A3AF-4005-8AE1-07CEFAD8DDB3}" srcOrd="0" destOrd="0" presId="urn:microsoft.com/office/officeart/2005/8/layout/architecture"/>
    <dgm:cxn modelId="{41B10A78-24D7-4006-AAB2-72C043E0BCCB}" srcId="{53773A42-25FD-423E-A378-4B1D52B96F6C}" destId="{D26401F4-F7B0-455C-8F7A-582F4DCACFA6}" srcOrd="0" destOrd="0" parTransId="{6936C459-5456-4214-9342-A27056642ECD}" sibTransId="{420C6F18-36F0-4FBA-A094-24BD38BAB7F2}"/>
    <dgm:cxn modelId="{05C2715A-AB6F-4568-BF95-D022D051ABD4}" type="presOf" srcId="{8A07489D-117E-4DA3-9729-1EE5C1132DF3}" destId="{83B446D9-3275-4998-8DA7-FB0E28F291FA}" srcOrd="0" destOrd="0" presId="urn:microsoft.com/office/officeart/2005/8/layout/architecture"/>
    <dgm:cxn modelId="{67FDFB7C-2277-4382-A98B-3F28E6E26EF1}" srcId="{2D1C9FAE-E56F-47B7-BC1A-643C89AEE2CE}" destId="{53773A42-25FD-423E-A378-4B1D52B96F6C}" srcOrd="0" destOrd="0" parTransId="{5D6B909C-EEE0-45C9-A5E8-61E201FF2633}" sibTransId="{A9CBCB8B-6A2A-4A74-9B9A-B1F166966373}"/>
    <dgm:cxn modelId="{860AF88B-6655-4158-833D-1796A135BC03}" type="presOf" srcId="{2D1C9FAE-E56F-47B7-BC1A-643C89AEE2CE}" destId="{1F22CBA2-0329-42BC-AF61-48D356DDEF36}" srcOrd="0" destOrd="0" presId="urn:microsoft.com/office/officeart/2005/8/layout/architecture"/>
    <dgm:cxn modelId="{1E85947D-C966-4B8E-A666-52535913FDF9}" type="presParOf" srcId="{83B446D9-3275-4998-8DA7-FB0E28F291FA}" destId="{C3BCC396-363C-4BA7-8A6B-145463AC3A0B}" srcOrd="0" destOrd="0" presId="urn:microsoft.com/office/officeart/2005/8/layout/architecture"/>
    <dgm:cxn modelId="{E00EB4C0-0525-4122-A772-66DFD95DCD2E}" type="presParOf" srcId="{C3BCC396-363C-4BA7-8A6B-145463AC3A0B}" destId="{1F22CBA2-0329-42BC-AF61-48D356DDEF36}" srcOrd="0" destOrd="0" presId="urn:microsoft.com/office/officeart/2005/8/layout/architecture"/>
    <dgm:cxn modelId="{920B1D9F-1F47-431A-A84E-A74AB717F31F}" type="presParOf" srcId="{C3BCC396-363C-4BA7-8A6B-145463AC3A0B}" destId="{87528A24-B20E-41DC-BC45-8E7921851898}" srcOrd="1" destOrd="0" presId="urn:microsoft.com/office/officeart/2005/8/layout/architecture"/>
    <dgm:cxn modelId="{ED624CC3-EE1F-41DD-90AB-D0CE5AF69E4D}" type="presParOf" srcId="{C3BCC396-363C-4BA7-8A6B-145463AC3A0B}" destId="{53A3D873-7E30-428B-B4CE-F4C95FB485AB}" srcOrd="2" destOrd="0" presId="urn:microsoft.com/office/officeart/2005/8/layout/architecture"/>
    <dgm:cxn modelId="{15A10FAE-676D-4F73-8A30-B6677A30FBD5}" type="presParOf" srcId="{53A3D873-7E30-428B-B4CE-F4C95FB485AB}" destId="{27792BD0-8EA8-44B9-8454-B863C8C469B2}" srcOrd="0" destOrd="0" presId="urn:microsoft.com/office/officeart/2005/8/layout/architecture"/>
    <dgm:cxn modelId="{438F6AC8-4B29-4BF0-B425-7CE05C069B3B}" type="presParOf" srcId="{27792BD0-8EA8-44B9-8454-B863C8C469B2}" destId="{9565A77F-3D97-48B6-AF8C-01AA656D7AF7}" srcOrd="0" destOrd="0" presId="urn:microsoft.com/office/officeart/2005/8/layout/architecture"/>
    <dgm:cxn modelId="{BF6C4C81-A266-45B6-8F4D-F1DA260B4450}" type="presParOf" srcId="{27792BD0-8EA8-44B9-8454-B863C8C469B2}" destId="{1E95ACE2-8D02-467F-83BF-F66EF753B53B}" srcOrd="1" destOrd="0" presId="urn:microsoft.com/office/officeart/2005/8/layout/architecture"/>
    <dgm:cxn modelId="{F5CDC796-C98D-4586-A2BA-20428160304A}" type="presParOf" srcId="{27792BD0-8EA8-44B9-8454-B863C8C469B2}" destId="{BCA16B1E-F3E7-49CB-92E4-007D5080F6ED}" srcOrd="2" destOrd="0" presId="urn:microsoft.com/office/officeart/2005/8/layout/architecture"/>
    <dgm:cxn modelId="{BB786A8A-683C-45DE-BCF1-01226E709DDE}" type="presParOf" srcId="{BCA16B1E-F3E7-49CB-92E4-007D5080F6ED}" destId="{7649D841-27D0-4E06-B0CF-157F7DA0E880}" srcOrd="0" destOrd="0" presId="urn:microsoft.com/office/officeart/2005/8/layout/architecture"/>
    <dgm:cxn modelId="{336061C6-5ED0-4C84-8D03-920B42519E64}" type="presParOf" srcId="{7649D841-27D0-4E06-B0CF-157F7DA0E880}" destId="{308B6C9E-A3AF-4005-8AE1-07CEFAD8DDB3}" srcOrd="0" destOrd="0" presId="urn:microsoft.com/office/officeart/2005/8/layout/architecture"/>
    <dgm:cxn modelId="{1B380582-D78F-48E7-8E9F-42816BD793EF}" type="presParOf" srcId="{7649D841-27D0-4E06-B0CF-157F7DA0E880}" destId="{B6A64865-AB94-421D-8B5F-63D523E04191}" srcOrd="1" destOrd="0" presId="urn:microsoft.com/office/officeart/2005/8/layout/archite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6369A0-9F9D-4ED1-A6A5-71C89082315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821F3CC7-9F28-4257-95D8-DEDA6379F108}">
      <dgm:prSet phldrT="[Text]"/>
      <dgm:spPr/>
      <dgm:t>
        <a:bodyPr/>
        <a:lstStyle/>
        <a:p>
          <a:r>
            <a:rPr lang="en-GB" dirty="0"/>
            <a:t>Council</a:t>
          </a:r>
        </a:p>
      </dgm:t>
    </dgm:pt>
    <dgm:pt modelId="{6ABC6B56-1AFA-497B-BE85-63CA32D5AF93}" type="parTrans" cxnId="{C42E3A65-253E-422C-B74D-FE4EC48FC06D}">
      <dgm:prSet/>
      <dgm:spPr/>
      <dgm:t>
        <a:bodyPr/>
        <a:lstStyle/>
        <a:p>
          <a:endParaRPr lang="en-GB"/>
        </a:p>
      </dgm:t>
    </dgm:pt>
    <dgm:pt modelId="{EDCB2FD2-800D-4390-9B30-CC97FA73040D}" type="sibTrans" cxnId="{C42E3A65-253E-422C-B74D-FE4EC48FC06D}">
      <dgm:prSet/>
      <dgm:spPr/>
      <dgm:t>
        <a:bodyPr/>
        <a:lstStyle/>
        <a:p>
          <a:endParaRPr lang="en-GB"/>
        </a:p>
      </dgm:t>
    </dgm:pt>
    <dgm:pt modelId="{34E9840E-3EC0-4718-B77B-2224454EDF50}">
      <dgm:prSet phldrT="[Text]"/>
      <dgm:spPr/>
      <dgm:t>
        <a:bodyPr/>
        <a:lstStyle/>
        <a:p>
          <a:r>
            <a:rPr lang="en-GB" dirty="0"/>
            <a:t>Board</a:t>
          </a:r>
        </a:p>
      </dgm:t>
    </dgm:pt>
    <dgm:pt modelId="{A823776F-2EBD-4BEA-AD3A-5BEB628240A3}" type="parTrans" cxnId="{CF01B607-6A27-4644-86EC-ED1103BC5E2E}">
      <dgm:prSet/>
      <dgm:spPr/>
      <dgm:t>
        <a:bodyPr/>
        <a:lstStyle/>
        <a:p>
          <a:endParaRPr lang="en-GB"/>
        </a:p>
      </dgm:t>
    </dgm:pt>
    <dgm:pt modelId="{5ADD0C62-4888-49A8-B106-73FDFD939969}" type="sibTrans" cxnId="{CF01B607-6A27-4644-86EC-ED1103BC5E2E}">
      <dgm:prSet/>
      <dgm:spPr/>
      <dgm:t>
        <a:bodyPr/>
        <a:lstStyle/>
        <a:p>
          <a:endParaRPr lang="en-GB"/>
        </a:p>
      </dgm:t>
    </dgm:pt>
    <dgm:pt modelId="{8D5D31D2-8AEB-4109-8C9D-BF70E96A86CE}">
      <dgm:prSet phldrT="[Text]"/>
      <dgm:spPr/>
      <dgm:t>
        <a:bodyPr/>
        <a:lstStyle/>
        <a:p>
          <a:r>
            <a:rPr lang="en-GB" dirty="0">
              <a:solidFill>
                <a:schemeClr val="tx1"/>
              </a:solidFill>
            </a:rPr>
            <a:t>Members</a:t>
          </a:r>
        </a:p>
      </dgm:t>
    </dgm:pt>
    <dgm:pt modelId="{164E2D67-2B40-46A5-B728-6B5A00CCC04C}" type="parTrans" cxnId="{48169330-F3A8-4810-8534-C9633F12C90F}">
      <dgm:prSet/>
      <dgm:spPr/>
      <dgm:t>
        <a:bodyPr/>
        <a:lstStyle/>
        <a:p>
          <a:endParaRPr lang="en-GB"/>
        </a:p>
      </dgm:t>
    </dgm:pt>
    <dgm:pt modelId="{9B68AD5C-F3B2-409A-969E-607DF1391D7A}" type="sibTrans" cxnId="{48169330-F3A8-4810-8534-C9633F12C90F}">
      <dgm:prSet/>
      <dgm:spPr/>
      <dgm:t>
        <a:bodyPr/>
        <a:lstStyle/>
        <a:p>
          <a:endParaRPr lang="en-GB"/>
        </a:p>
      </dgm:t>
    </dgm:pt>
    <dgm:pt modelId="{12C39BF0-BEA4-4746-A972-7DBDB5194BA6}">
      <dgm:prSet phldrT="[Text]"/>
      <dgm:spPr/>
      <dgm:t>
        <a:bodyPr/>
        <a:lstStyle/>
        <a:p>
          <a:r>
            <a:rPr lang="en-GB" dirty="0"/>
            <a:t>CEO</a:t>
          </a:r>
        </a:p>
      </dgm:t>
    </dgm:pt>
    <dgm:pt modelId="{5B5C3965-C276-44DB-B221-940E6B186115}" type="parTrans" cxnId="{0089C47C-06EB-4746-ADC1-73F94583E62B}">
      <dgm:prSet/>
      <dgm:spPr/>
      <dgm:t>
        <a:bodyPr/>
        <a:lstStyle/>
        <a:p>
          <a:endParaRPr lang="en-GB"/>
        </a:p>
      </dgm:t>
    </dgm:pt>
    <dgm:pt modelId="{2A32B4EF-0FEA-4379-AA2D-AD1AEE9F333C}" type="sibTrans" cxnId="{0089C47C-06EB-4746-ADC1-73F94583E62B}">
      <dgm:prSet/>
      <dgm:spPr/>
      <dgm:t>
        <a:bodyPr/>
        <a:lstStyle/>
        <a:p>
          <a:endParaRPr lang="en-GB"/>
        </a:p>
      </dgm:t>
    </dgm:pt>
    <dgm:pt modelId="{3244263A-BBC6-4E59-A790-456592276D8F}" type="pres">
      <dgm:prSet presAssocID="{8C6369A0-9F9D-4ED1-A6A5-71C890823159}" presName="diagram" presStyleCnt="0">
        <dgm:presLayoutVars>
          <dgm:dir/>
          <dgm:resizeHandles val="exact"/>
        </dgm:presLayoutVars>
      </dgm:prSet>
      <dgm:spPr/>
    </dgm:pt>
    <dgm:pt modelId="{B8CF9EC5-E1D8-41A0-8987-FD65A6449B76}" type="pres">
      <dgm:prSet presAssocID="{8D5D31D2-8AEB-4109-8C9D-BF70E96A86CE}" presName="node" presStyleLbl="node1" presStyleIdx="0" presStyleCnt="4" custLinFactNeighborX="56690" custLinFactNeighborY="-82587">
        <dgm:presLayoutVars>
          <dgm:bulletEnabled val="1"/>
        </dgm:presLayoutVars>
      </dgm:prSet>
      <dgm:spPr/>
    </dgm:pt>
    <dgm:pt modelId="{D7E7F8CF-620B-4DD3-B99A-A3B2077777B5}" type="pres">
      <dgm:prSet presAssocID="{9B68AD5C-F3B2-409A-969E-607DF1391D7A}" presName="sibTrans" presStyleCnt="0"/>
      <dgm:spPr/>
    </dgm:pt>
    <dgm:pt modelId="{EE0E2138-11F8-41B6-A6BA-9133543CB80A}" type="pres">
      <dgm:prSet presAssocID="{821F3CC7-9F28-4257-95D8-DEDA6379F108}" presName="node" presStyleLbl="node1" presStyleIdx="1" presStyleCnt="4" custLinFactNeighborX="-53310" custLinFactNeighborY="16362">
        <dgm:presLayoutVars>
          <dgm:bulletEnabled val="1"/>
        </dgm:presLayoutVars>
      </dgm:prSet>
      <dgm:spPr/>
    </dgm:pt>
    <dgm:pt modelId="{8308049C-9459-4DD5-84BC-3E6A85CDD400}" type="pres">
      <dgm:prSet presAssocID="{EDCB2FD2-800D-4390-9B30-CC97FA73040D}" presName="sibTrans" presStyleCnt="0"/>
      <dgm:spPr/>
    </dgm:pt>
    <dgm:pt modelId="{78EBFB78-0416-42E5-A81D-F4D79BB577EA}" type="pres">
      <dgm:prSet presAssocID="{34E9840E-3EC0-4718-B77B-2224454EDF50}" presName="node" presStyleLbl="node1" presStyleIdx="2" presStyleCnt="4" custLinFactNeighborX="56690" custLinFactNeighborY="-369">
        <dgm:presLayoutVars>
          <dgm:bulletEnabled val="1"/>
        </dgm:presLayoutVars>
      </dgm:prSet>
      <dgm:spPr/>
    </dgm:pt>
    <dgm:pt modelId="{06D0EE1E-1970-44EF-8976-78BC6F433184}" type="pres">
      <dgm:prSet presAssocID="{5ADD0C62-4888-49A8-B106-73FDFD939969}" presName="sibTrans" presStyleCnt="0"/>
      <dgm:spPr/>
    </dgm:pt>
    <dgm:pt modelId="{4D74DD2A-CF39-48C6-B40C-1B1C2E99088B}" type="pres">
      <dgm:prSet presAssocID="{12C39BF0-BEA4-4746-A972-7DBDB5194BA6}" presName="node" presStyleLbl="node1" presStyleIdx="3" presStyleCnt="4" custLinFactNeighborX="-53310" custLinFactNeighborY="99503">
        <dgm:presLayoutVars>
          <dgm:bulletEnabled val="1"/>
        </dgm:presLayoutVars>
      </dgm:prSet>
      <dgm:spPr/>
    </dgm:pt>
  </dgm:ptLst>
  <dgm:cxnLst>
    <dgm:cxn modelId="{CF01B607-6A27-4644-86EC-ED1103BC5E2E}" srcId="{8C6369A0-9F9D-4ED1-A6A5-71C890823159}" destId="{34E9840E-3EC0-4718-B77B-2224454EDF50}" srcOrd="2" destOrd="0" parTransId="{A823776F-2EBD-4BEA-AD3A-5BEB628240A3}" sibTransId="{5ADD0C62-4888-49A8-B106-73FDFD939969}"/>
    <dgm:cxn modelId="{48169330-F3A8-4810-8534-C9633F12C90F}" srcId="{8C6369A0-9F9D-4ED1-A6A5-71C890823159}" destId="{8D5D31D2-8AEB-4109-8C9D-BF70E96A86CE}" srcOrd="0" destOrd="0" parTransId="{164E2D67-2B40-46A5-B728-6B5A00CCC04C}" sibTransId="{9B68AD5C-F3B2-409A-969E-607DF1391D7A}"/>
    <dgm:cxn modelId="{6552A563-3A9C-48B2-BD4A-21DDFF5CC325}" type="presOf" srcId="{8D5D31D2-8AEB-4109-8C9D-BF70E96A86CE}" destId="{B8CF9EC5-E1D8-41A0-8987-FD65A6449B76}" srcOrd="0" destOrd="0" presId="urn:microsoft.com/office/officeart/2005/8/layout/default"/>
    <dgm:cxn modelId="{C42E3A65-253E-422C-B74D-FE4EC48FC06D}" srcId="{8C6369A0-9F9D-4ED1-A6A5-71C890823159}" destId="{821F3CC7-9F28-4257-95D8-DEDA6379F108}" srcOrd="1" destOrd="0" parTransId="{6ABC6B56-1AFA-497B-BE85-63CA32D5AF93}" sibTransId="{EDCB2FD2-800D-4390-9B30-CC97FA73040D}"/>
    <dgm:cxn modelId="{A70C6B47-3BEA-475D-ACB7-EA9697F2D5DD}" type="presOf" srcId="{34E9840E-3EC0-4718-B77B-2224454EDF50}" destId="{78EBFB78-0416-42E5-A81D-F4D79BB577EA}" srcOrd="0" destOrd="0" presId="urn:microsoft.com/office/officeart/2005/8/layout/default"/>
    <dgm:cxn modelId="{0089C47C-06EB-4746-ADC1-73F94583E62B}" srcId="{8C6369A0-9F9D-4ED1-A6A5-71C890823159}" destId="{12C39BF0-BEA4-4746-A972-7DBDB5194BA6}" srcOrd="3" destOrd="0" parTransId="{5B5C3965-C276-44DB-B221-940E6B186115}" sibTransId="{2A32B4EF-0FEA-4379-AA2D-AD1AEE9F333C}"/>
    <dgm:cxn modelId="{229C077E-3931-490F-BB47-2B31811F0213}" type="presOf" srcId="{8C6369A0-9F9D-4ED1-A6A5-71C890823159}" destId="{3244263A-BBC6-4E59-A790-456592276D8F}" srcOrd="0" destOrd="0" presId="urn:microsoft.com/office/officeart/2005/8/layout/default"/>
    <dgm:cxn modelId="{C966B2AD-937B-42F7-AA28-3CA038F347AF}" type="presOf" srcId="{821F3CC7-9F28-4257-95D8-DEDA6379F108}" destId="{EE0E2138-11F8-41B6-A6BA-9133543CB80A}" srcOrd="0" destOrd="0" presId="urn:microsoft.com/office/officeart/2005/8/layout/default"/>
    <dgm:cxn modelId="{6B22BAB7-BC85-4C5D-AB88-E571EB3B7C09}" type="presOf" srcId="{12C39BF0-BEA4-4746-A972-7DBDB5194BA6}" destId="{4D74DD2A-CF39-48C6-B40C-1B1C2E99088B}" srcOrd="0" destOrd="0" presId="urn:microsoft.com/office/officeart/2005/8/layout/default"/>
    <dgm:cxn modelId="{F0F5D67C-EFDF-438E-87CF-8D6411D02D62}" type="presParOf" srcId="{3244263A-BBC6-4E59-A790-456592276D8F}" destId="{B8CF9EC5-E1D8-41A0-8987-FD65A6449B76}" srcOrd="0" destOrd="0" presId="urn:microsoft.com/office/officeart/2005/8/layout/default"/>
    <dgm:cxn modelId="{E0B5D71C-C556-40E3-BED2-E1DB58C44DC9}" type="presParOf" srcId="{3244263A-BBC6-4E59-A790-456592276D8F}" destId="{D7E7F8CF-620B-4DD3-B99A-A3B2077777B5}" srcOrd="1" destOrd="0" presId="urn:microsoft.com/office/officeart/2005/8/layout/default"/>
    <dgm:cxn modelId="{CF8BA74D-03FB-4E55-A1CA-C433E349E7D9}" type="presParOf" srcId="{3244263A-BBC6-4E59-A790-456592276D8F}" destId="{EE0E2138-11F8-41B6-A6BA-9133543CB80A}" srcOrd="2" destOrd="0" presId="urn:microsoft.com/office/officeart/2005/8/layout/default"/>
    <dgm:cxn modelId="{85B92716-9386-43C6-A396-491536BB5D2A}" type="presParOf" srcId="{3244263A-BBC6-4E59-A790-456592276D8F}" destId="{8308049C-9459-4DD5-84BC-3E6A85CDD400}" srcOrd="3" destOrd="0" presId="urn:microsoft.com/office/officeart/2005/8/layout/default"/>
    <dgm:cxn modelId="{78F7218A-C9F9-417A-99D3-AF6E7349FF20}" type="presParOf" srcId="{3244263A-BBC6-4E59-A790-456592276D8F}" destId="{78EBFB78-0416-42E5-A81D-F4D79BB577EA}" srcOrd="4" destOrd="0" presId="urn:microsoft.com/office/officeart/2005/8/layout/default"/>
    <dgm:cxn modelId="{3C4669E8-74F0-4733-9DD1-8A66317CB8A4}" type="presParOf" srcId="{3244263A-BBC6-4E59-A790-456592276D8F}" destId="{06D0EE1E-1970-44EF-8976-78BC6F433184}" srcOrd="5" destOrd="0" presId="urn:microsoft.com/office/officeart/2005/8/layout/default"/>
    <dgm:cxn modelId="{FA8A02F5-3D1E-4588-8909-2BEF88949DFD}" type="presParOf" srcId="{3244263A-BBC6-4E59-A790-456592276D8F}" destId="{4D74DD2A-CF39-48C6-B40C-1B1C2E99088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2CBA2-0329-42BC-AF61-48D356DDEF36}">
      <dsp:nvSpPr>
        <dsp:cNvPr id="0" name=""/>
        <dsp:cNvSpPr/>
      </dsp:nvSpPr>
      <dsp:spPr>
        <a:xfrm>
          <a:off x="20146" y="2759858"/>
          <a:ext cx="4251451" cy="13017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GB" sz="5600" kern="1200" dirty="0">
              <a:solidFill>
                <a:schemeClr val="tx1"/>
              </a:solidFill>
            </a:rPr>
            <a:t>CEO</a:t>
          </a:r>
        </a:p>
      </dsp:txBody>
      <dsp:txXfrm>
        <a:off x="58273" y="2797985"/>
        <a:ext cx="4175197" cy="1225495"/>
      </dsp:txXfrm>
    </dsp:sp>
    <dsp:sp modelId="{9565A77F-3D97-48B6-AF8C-01AA656D7AF7}">
      <dsp:nvSpPr>
        <dsp:cNvPr id="0" name=""/>
        <dsp:cNvSpPr/>
      </dsp:nvSpPr>
      <dsp:spPr>
        <a:xfrm>
          <a:off x="6280" y="1381125"/>
          <a:ext cx="4279182" cy="13017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dirty="0"/>
            <a:t> </a:t>
          </a:r>
          <a:r>
            <a:rPr lang="en-GB" sz="4200" kern="1200" dirty="0">
              <a:solidFill>
                <a:schemeClr val="tx1"/>
              </a:solidFill>
            </a:rPr>
            <a:t>Board of trustees</a:t>
          </a:r>
        </a:p>
      </dsp:txBody>
      <dsp:txXfrm>
        <a:off x="44407" y="1419252"/>
        <a:ext cx="4202928" cy="1225495"/>
      </dsp:txXfrm>
    </dsp:sp>
    <dsp:sp modelId="{308B6C9E-A3AF-4005-8AE1-07CEFAD8DDB3}">
      <dsp:nvSpPr>
        <dsp:cNvPr id="0" name=""/>
        <dsp:cNvSpPr/>
      </dsp:nvSpPr>
      <dsp:spPr>
        <a:xfrm>
          <a:off x="40290" y="35352"/>
          <a:ext cx="4251453" cy="13017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dirty="0">
              <a:solidFill>
                <a:schemeClr val="tx1"/>
              </a:solidFill>
            </a:rPr>
            <a:t>Members</a:t>
          </a:r>
        </a:p>
      </dsp:txBody>
      <dsp:txXfrm>
        <a:off x="78417" y="73479"/>
        <a:ext cx="4175199" cy="12254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7A375-2A75-46DB-A03C-3629944B57E2}">
      <dsp:nvSpPr>
        <dsp:cNvPr id="0" name=""/>
        <dsp:cNvSpPr/>
      </dsp:nvSpPr>
      <dsp:spPr>
        <a:xfrm>
          <a:off x="1971" y="1084"/>
          <a:ext cx="4034656" cy="2156786"/>
        </a:xfrm>
        <a:prstGeom prst="roundRect">
          <a:avLst>
            <a:gd name="adj" fmla="val 10000"/>
          </a:avLst>
        </a:prstGeom>
        <a:solidFill>
          <a:schemeClr val="accent2">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6500" kern="1200" dirty="0"/>
            <a:t>Members</a:t>
          </a:r>
        </a:p>
      </dsp:txBody>
      <dsp:txXfrm>
        <a:off x="65141" y="64254"/>
        <a:ext cx="3908316" cy="2030446"/>
      </dsp:txXfrm>
    </dsp:sp>
    <dsp:sp modelId="{2BEBD3F5-B924-486C-836A-02CE47351060}">
      <dsp:nvSpPr>
        <dsp:cNvPr id="0" name=""/>
        <dsp:cNvSpPr/>
      </dsp:nvSpPr>
      <dsp:spPr>
        <a:xfrm>
          <a:off x="1971" y="2268079"/>
          <a:ext cx="4034656" cy="2156786"/>
        </a:xfrm>
        <a:prstGeom prst="roundRect">
          <a:avLst>
            <a:gd name="adj" fmla="val 10000"/>
          </a:avLst>
        </a:prstGeom>
        <a:solidFill>
          <a:schemeClr val="accent2">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GB" sz="5000" kern="1200" dirty="0"/>
            <a:t>Exec and Non Exec Board </a:t>
          </a:r>
        </a:p>
      </dsp:txBody>
      <dsp:txXfrm>
        <a:off x="65141" y="2331249"/>
        <a:ext cx="3908316" cy="20304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7A375-2A75-46DB-A03C-3629944B57E2}">
      <dsp:nvSpPr>
        <dsp:cNvPr id="0" name=""/>
        <dsp:cNvSpPr/>
      </dsp:nvSpPr>
      <dsp:spPr>
        <a:xfrm>
          <a:off x="1971" y="1084"/>
          <a:ext cx="4034656" cy="2156786"/>
        </a:xfrm>
        <a:prstGeom prst="roundRect">
          <a:avLst>
            <a:gd name="adj" fmla="val 10000"/>
          </a:avLst>
        </a:prstGeom>
        <a:solidFill>
          <a:schemeClr val="accent2">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6500" kern="1200" dirty="0"/>
            <a:t>Members</a:t>
          </a:r>
        </a:p>
      </dsp:txBody>
      <dsp:txXfrm>
        <a:off x="65141" y="64254"/>
        <a:ext cx="3908316" cy="2030446"/>
      </dsp:txXfrm>
    </dsp:sp>
    <dsp:sp modelId="{2BEBD3F5-B924-486C-836A-02CE47351060}">
      <dsp:nvSpPr>
        <dsp:cNvPr id="0" name=""/>
        <dsp:cNvSpPr/>
      </dsp:nvSpPr>
      <dsp:spPr>
        <a:xfrm>
          <a:off x="1971" y="2268079"/>
          <a:ext cx="4034656" cy="2156786"/>
        </a:xfrm>
        <a:prstGeom prst="roundRect">
          <a:avLst>
            <a:gd name="adj" fmla="val 10000"/>
          </a:avLst>
        </a:prstGeom>
        <a:solidFill>
          <a:schemeClr val="accent2">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dirty="0"/>
            <a:t>Board of Trustees (</a:t>
          </a:r>
          <a:r>
            <a:rPr lang="en-GB" sz="4100" kern="1200" dirty="0" err="1"/>
            <a:t>inc</a:t>
          </a:r>
          <a:r>
            <a:rPr lang="en-GB" sz="4100" kern="1200" dirty="0"/>
            <a:t> CEO)</a:t>
          </a:r>
        </a:p>
      </dsp:txBody>
      <dsp:txXfrm>
        <a:off x="65141" y="2331249"/>
        <a:ext cx="3908316" cy="20304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2CBA2-0329-42BC-AF61-48D356DDEF36}">
      <dsp:nvSpPr>
        <dsp:cNvPr id="0" name=""/>
        <dsp:cNvSpPr/>
      </dsp:nvSpPr>
      <dsp:spPr>
        <a:xfrm>
          <a:off x="20146" y="2759858"/>
          <a:ext cx="4251451" cy="13017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GB" sz="5600" kern="1200" dirty="0">
              <a:solidFill>
                <a:schemeClr val="tx1"/>
              </a:solidFill>
            </a:rPr>
            <a:t>CEO</a:t>
          </a:r>
        </a:p>
      </dsp:txBody>
      <dsp:txXfrm>
        <a:off x="58273" y="2797985"/>
        <a:ext cx="4175197" cy="1225495"/>
      </dsp:txXfrm>
    </dsp:sp>
    <dsp:sp modelId="{9565A77F-3D97-48B6-AF8C-01AA656D7AF7}">
      <dsp:nvSpPr>
        <dsp:cNvPr id="0" name=""/>
        <dsp:cNvSpPr/>
      </dsp:nvSpPr>
      <dsp:spPr>
        <a:xfrm>
          <a:off x="6280" y="1381125"/>
          <a:ext cx="4279182" cy="13017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dirty="0"/>
            <a:t> </a:t>
          </a:r>
          <a:r>
            <a:rPr lang="en-GB" sz="4200" kern="1200" dirty="0">
              <a:solidFill>
                <a:schemeClr val="tx1"/>
              </a:solidFill>
            </a:rPr>
            <a:t>Board of trustees</a:t>
          </a:r>
        </a:p>
      </dsp:txBody>
      <dsp:txXfrm>
        <a:off x="44407" y="1419252"/>
        <a:ext cx="4202928" cy="1225495"/>
      </dsp:txXfrm>
    </dsp:sp>
    <dsp:sp modelId="{308B6C9E-A3AF-4005-8AE1-07CEFAD8DDB3}">
      <dsp:nvSpPr>
        <dsp:cNvPr id="0" name=""/>
        <dsp:cNvSpPr/>
      </dsp:nvSpPr>
      <dsp:spPr>
        <a:xfrm>
          <a:off x="40290" y="35352"/>
          <a:ext cx="4251453" cy="13017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dirty="0">
              <a:solidFill>
                <a:schemeClr val="tx1"/>
              </a:solidFill>
            </a:rPr>
            <a:t>Members</a:t>
          </a:r>
        </a:p>
      </dsp:txBody>
      <dsp:txXfrm>
        <a:off x="78417" y="73479"/>
        <a:ext cx="4175199" cy="12254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F9EC5-E1D8-41A0-8987-FD65A6449B76}">
      <dsp:nvSpPr>
        <dsp:cNvPr id="0" name=""/>
        <dsp:cNvSpPr/>
      </dsp:nvSpPr>
      <dsp:spPr>
        <a:xfrm>
          <a:off x="1090456" y="10510"/>
          <a:ext cx="1922673" cy="115360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solidFill>
                <a:schemeClr val="tx1"/>
              </a:solidFill>
            </a:rPr>
            <a:t>Members</a:t>
          </a:r>
        </a:p>
      </dsp:txBody>
      <dsp:txXfrm>
        <a:off x="1090456" y="10510"/>
        <a:ext cx="1922673" cy="1153604"/>
      </dsp:txXfrm>
    </dsp:sp>
    <dsp:sp modelId="{EE0E2138-11F8-41B6-A6BA-9133543CB80A}">
      <dsp:nvSpPr>
        <dsp:cNvPr id="0" name=""/>
        <dsp:cNvSpPr/>
      </dsp:nvSpPr>
      <dsp:spPr>
        <a:xfrm>
          <a:off x="1090456" y="1151990"/>
          <a:ext cx="1922673" cy="1153604"/>
        </a:xfrm>
        <a:prstGeom prst="rect">
          <a:avLst/>
        </a:prstGeom>
        <a:solidFill>
          <a:schemeClr val="accent5">
            <a:hueOff val="1085675"/>
            <a:satOff val="3732"/>
            <a:lumOff val="-179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Council</a:t>
          </a:r>
        </a:p>
      </dsp:txBody>
      <dsp:txXfrm>
        <a:off x="1090456" y="1151990"/>
        <a:ext cx="1922673" cy="1153604"/>
      </dsp:txXfrm>
    </dsp:sp>
    <dsp:sp modelId="{78EBFB78-0416-42E5-A81D-F4D79BB577EA}">
      <dsp:nvSpPr>
        <dsp:cNvPr id="0" name=""/>
        <dsp:cNvSpPr/>
      </dsp:nvSpPr>
      <dsp:spPr>
        <a:xfrm>
          <a:off x="1090456" y="2304851"/>
          <a:ext cx="1922673" cy="1153604"/>
        </a:xfrm>
        <a:prstGeom prst="rect">
          <a:avLst/>
        </a:prstGeom>
        <a:solidFill>
          <a:schemeClr val="accent5">
            <a:hueOff val="2171351"/>
            <a:satOff val="7464"/>
            <a:lumOff val="-358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Board</a:t>
          </a:r>
        </a:p>
      </dsp:txBody>
      <dsp:txXfrm>
        <a:off x="1090456" y="2304851"/>
        <a:ext cx="1922673" cy="1153604"/>
      </dsp:txXfrm>
    </dsp:sp>
    <dsp:sp modelId="{4D74DD2A-CF39-48C6-B40C-1B1C2E99088B}">
      <dsp:nvSpPr>
        <dsp:cNvPr id="0" name=""/>
        <dsp:cNvSpPr/>
      </dsp:nvSpPr>
      <dsp:spPr>
        <a:xfrm>
          <a:off x="1090456" y="3272345"/>
          <a:ext cx="1922673" cy="1153604"/>
        </a:xfrm>
        <a:prstGeom prst="rect">
          <a:avLst/>
        </a:prstGeom>
        <a:solidFill>
          <a:schemeClr val="accent5">
            <a:hueOff val="3257026"/>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CEO</a:t>
          </a:r>
        </a:p>
      </dsp:txBody>
      <dsp:txXfrm>
        <a:off x="1090456" y="3272345"/>
        <a:ext cx="1922673" cy="1153604"/>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1" y="0"/>
            <a:ext cx="2946400" cy="496967"/>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vl1pPr>
          </a:lstStyle>
          <a:p>
            <a:pPr>
              <a:defRPr/>
            </a:pPr>
            <a:endParaRPr lang="en-GB" dirty="0"/>
          </a:p>
        </p:txBody>
      </p:sp>
      <p:sp>
        <p:nvSpPr>
          <p:cNvPr id="81923" name="Rectangle 3"/>
          <p:cNvSpPr>
            <a:spLocks noGrp="1" noChangeArrowheads="1"/>
          </p:cNvSpPr>
          <p:nvPr>
            <p:ph type="dt" sz="quarter" idx="1"/>
          </p:nvPr>
        </p:nvSpPr>
        <p:spPr bwMode="auto">
          <a:xfrm>
            <a:off x="3849688" y="0"/>
            <a:ext cx="2946400" cy="496967"/>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vl1pPr>
          </a:lstStyle>
          <a:p>
            <a:pPr>
              <a:defRPr/>
            </a:pPr>
            <a:endParaRPr lang="en-GB" dirty="0"/>
          </a:p>
        </p:txBody>
      </p:sp>
      <p:sp>
        <p:nvSpPr>
          <p:cNvPr id="81924" name="Rectangle 4"/>
          <p:cNvSpPr>
            <a:spLocks noGrp="1" noChangeArrowheads="1"/>
          </p:cNvSpPr>
          <p:nvPr>
            <p:ph type="ftr" sz="quarter" idx="2"/>
          </p:nvPr>
        </p:nvSpPr>
        <p:spPr bwMode="auto">
          <a:xfrm>
            <a:off x="1" y="9429672"/>
            <a:ext cx="2946400" cy="496966"/>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vl1pPr>
          </a:lstStyle>
          <a:p>
            <a:pPr>
              <a:defRPr/>
            </a:pPr>
            <a:endParaRPr lang="en-GB" dirty="0"/>
          </a:p>
        </p:txBody>
      </p:sp>
      <p:sp>
        <p:nvSpPr>
          <p:cNvPr id="81925" name="Rectangle 5"/>
          <p:cNvSpPr>
            <a:spLocks noGrp="1" noChangeArrowheads="1"/>
          </p:cNvSpPr>
          <p:nvPr>
            <p:ph type="sldNum" sz="quarter" idx="3"/>
          </p:nvPr>
        </p:nvSpPr>
        <p:spPr bwMode="auto">
          <a:xfrm>
            <a:off x="3849688" y="9429672"/>
            <a:ext cx="2946400" cy="496966"/>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vl1pPr>
          </a:lstStyle>
          <a:p>
            <a:pPr>
              <a:defRPr/>
            </a:pPr>
            <a:fld id="{7E952117-1666-4C10-8644-3BA1DD586B14}" type="slidenum">
              <a:rPr lang="en-GB"/>
              <a:pPr>
                <a:defRPr/>
              </a:pPr>
              <a:t>‹#›</a:t>
            </a:fld>
            <a:endParaRPr lang="en-GB" dirty="0"/>
          </a:p>
        </p:txBody>
      </p:sp>
    </p:spTree>
    <p:extLst>
      <p:ext uri="{BB962C8B-B14F-4D97-AF65-F5344CB8AC3E}">
        <p14:creationId xmlns:p14="http://schemas.microsoft.com/office/powerpoint/2010/main" val="359159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1" y="0"/>
            <a:ext cx="2946400" cy="496967"/>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vl1pPr>
          </a:lstStyle>
          <a:p>
            <a:pPr>
              <a:defRPr/>
            </a:pPr>
            <a:endParaRPr lang="en-US" dirty="0"/>
          </a:p>
        </p:txBody>
      </p:sp>
      <p:sp>
        <p:nvSpPr>
          <p:cNvPr id="101379" name="Rectangle 3"/>
          <p:cNvSpPr>
            <a:spLocks noGrp="1" noChangeArrowheads="1"/>
          </p:cNvSpPr>
          <p:nvPr>
            <p:ph type="dt" idx="1"/>
          </p:nvPr>
        </p:nvSpPr>
        <p:spPr bwMode="auto">
          <a:xfrm>
            <a:off x="3849688" y="0"/>
            <a:ext cx="2946400" cy="496967"/>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679450" y="4715630"/>
            <a:ext cx="5438775" cy="4467939"/>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1382" name="Rectangle 6"/>
          <p:cNvSpPr>
            <a:spLocks noGrp="1" noChangeArrowheads="1"/>
          </p:cNvSpPr>
          <p:nvPr>
            <p:ph type="ftr" sz="quarter" idx="4"/>
          </p:nvPr>
        </p:nvSpPr>
        <p:spPr bwMode="auto">
          <a:xfrm>
            <a:off x="1" y="9429672"/>
            <a:ext cx="2946400" cy="496966"/>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vl1pPr>
          </a:lstStyle>
          <a:p>
            <a:pPr>
              <a:defRPr/>
            </a:pPr>
            <a:endParaRPr lang="en-US" dirty="0"/>
          </a:p>
        </p:txBody>
      </p:sp>
      <p:sp>
        <p:nvSpPr>
          <p:cNvPr id="101383" name="Rectangle 7"/>
          <p:cNvSpPr>
            <a:spLocks noGrp="1" noChangeArrowheads="1"/>
          </p:cNvSpPr>
          <p:nvPr>
            <p:ph type="sldNum" sz="quarter" idx="5"/>
          </p:nvPr>
        </p:nvSpPr>
        <p:spPr bwMode="auto">
          <a:xfrm>
            <a:off x="3849688" y="9429672"/>
            <a:ext cx="2946400" cy="496966"/>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vl1pPr>
          </a:lstStyle>
          <a:p>
            <a:pPr>
              <a:defRPr/>
            </a:pPr>
            <a:fld id="{C006DD26-F4B8-4EB5-9AEC-D766D93C15FB}" type="slidenum">
              <a:rPr lang="en-US"/>
              <a:pPr>
                <a:defRPr/>
              </a:pPr>
              <a:t>‹#›</a:t>
            </a:fld>
            <a:endParaRPr lang="en-US" dirty="0"/>
          </a:p>
        </p:txBody>
      </p:sp>
    </p:spTree>
    <p:extLst>
      <p:ext uri="{BB962C8B-B14F-4D97-AF65-F5344CB8AC3E}">
        <p14:creationId xmlns:p14="http://schemas.microsoft.com/office/powerpoint/2010/main" val="24451379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0684F825-AB8B-4DD1-823E-A7429552A0CE}" type="slidenum">
              <a:rPr lang="en-US" smtClean="0"/>
              <a:pPr/>
              <a:t>1</a:t>
            </a:fld>
            <a:endParaRPr lang="en-US"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US" dirty="0"/>
              <a:t>Standards of governance have been in the spotlight recently raising suggestions that the current model is no longer fit for purpose.  This session will open the debate around whether the current governance structure for charities is broken.  And if so, how can it be fixed?</a:t>
            </a:r>
          </a:p>
          <a:p>
            <a:pPr eaLnBrk="1" hangingPunct="1"/>
            <a:endParaRPr lang="en-US" dirty="0"/>
          </a:p>
          <a:p>
            <a:pPr eaLnBrk="1" hangingPunct="1"/>
            <a:r>
              <a:rPr lang="en-US" dirty="0"/>
              <a:t>Pat Coomber-Wood (CEO of CA West Northampton and Cherwell)</a:t>
            </a:r>
          </a:p>
          <a:p>
            <a:pPr eaLnBrk="1" hangingPunct="1"/>
            <a:endParaRPr lang="en-US" dirty="0"/>
          </a:p>
          <a:p>
            <a:pPr eaLnBrk="1" hangingPunct="1"/>
            <a:r>
              <a:rPr lang="en-US" dirty="0"/>
              <a:t>Tracy Hopkins (CEO CA Blackpool)</a:t>
            </a:r>
          </a:p>
          <a:p>
            <a:pPr eaLnBrk="1" hangingPunct="1"/>
            <a:endParaRPr lang="en-US" dirty="0"/>
          </a:p>
          <a:p>
            <a:pPr eaLnBrk="1" hangingPunct="1"/>
            <a:r>
              <a:rPr lang="en-US" dirty="0"/>
              <a:t>Andy Brown (conference organizer, </a:t>
            </a:r>
            <a:r>
              <a:rPr lang="en-US"/>
              <a:t>CA Manchester)</a:t>
            </a:r>
            <a:endParaRPr lang="en-US" dirty="0"/>
          </a:p>
          <a:p>
            <a:pPr eaLnBrk="1" hangingPunct="1"/>
            <a:endParaRPr lang="en-US" dirty="0"/>
          </a:p>
        </p:txBody>
      </p:sp>
    </p:spTree>
    <p:extLst>
      <p:ext uri="{BB962C8B-B14F-4D97-AF65-F5344CB8AC3E}">
        <p14:creationId xmlns:p14="http://schemas.microsoft.com/office/powerpoint/2010/main" val="1776647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SAM</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C006DD26-F4B8-4EB5-9AEC-D766D93C15FB}" type="slidenum">
              <a:rPr lang="en-US" smtClean="0"/>
              <a:pPr>
                <a:defRPr/>
              </a:pPr>
              <a:t>2</a:t>
            </a:fld>
            <a:endParaRPr lang="en-US" dirty="0"/>
          </a:p>
        </p:txBody>
      </p:sp>
    </p:spTree>
    <p:extLst>
      <p:ext uri="{BB962C8B-B14F-4D97-AF65-F5344CB8AC3E}">
        <p14:creationId xmlns:p14="http://schemas.microsoft.com/office/powerpoint/2010/main" val="3400511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006DD26-F4B8-4EB5-9AEC-D766D93C15FB}" type="slidenum">
              <a:rPr lang="en-US" smtClean="0"/>
              <a:pPr>
                <a:defRPr/>
              </a:pPr>
              <a:t>4</a:t>
            </a:fld>
            <a:endParaRPr lang="en-US" dirty="0"/>
          </a:p>
        </p:txBody>
      </p:sp>
    </p:spTree>
    <p:extLst>
      <p:ext uri="{BB962C8B-B14F-4D97-AF65-F5344CB8AC3E}">
        <p14:creationId xmlns:p14="http://schemas.microsoft.com/office/powerpoint/2010/main" val="2451127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D9A6B-F7B7-0D93-3CBB-8EB6BCD44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609E1C-8879-AFC6-F231-C99A9214FB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7A77A8-C07C-9E4E-EC5F-A351D531087B}"/>
              </a:ext>
            </a:extLst>
          </p:cNvPr>
          <p:cNvSpPr>
            <a:spLocks noGrp="1"/>
          </p:cNvSpPr>
          <p:nvPr>
            <p:ph type="body" idx="1"/>
          </p:nvPr>
        </p:nvSpPr>
        <p:spPr/>
        <p:txBody>
          <a:bodyPr/>
          <a:lstStyle/>
          <a:p>
            <a:r>
              <a:rPr lang="en-GB" b="1" dirty="0"/>
              <a:t>SAM</a:t>
            </a:r>
            <a:endParaRPr lang="en-GB" dirty="0"/>
          </a:p>
          <a:p>
            <a:endParaRPr lang="en-GB" dirty="0"/>
          </a:p>
        </p:txBody>
      </p:sp>
      <p:sp>
        <p:nvSpPr>
          <p:cNvPr id="4" name="Slide Number Placeholder 3">
            <a:extLst>
              <a:ext uri="{FF2B5EF4-FFF2-40B4-BE49-F238E27FC236}">
                <a16:creationId xmlns:a16="http://schemas.microsoft.com/office/drawing/2014/main" id="{F80F0B92-8E77-E3D9-1944-145BE20FBABD}"/>
              </a:ext>
            </a:extLst>
          </p:cNvPr>
          <p:cNvSpPr>
            <a:spLocks noGrp="1"/>
          </p:cNvSpPr>
          <p:nvPr>
            <p:ph type="sldNum" sz="quarter" idx="5"/>
          </p:nvPr>
        </p:nvSpPr>
        <p:spPr/>
        <p:txBody>
          <a:bodyPr/>
          <a:lstStyle/>
          <a:p>
            <a:pPr>
              <a:defRPr/>
            </a:pPr>
            <a:fld id="{C006DD26-F4B8-4EB5-9AEC-D766D93C15FB}" type="slidenum">
              <a:rPr lang="en-US" smtClean="0"/>
              <a:pPr>
                <a:defRPr/>
              </a:pPr>
              <a:t>6</a:t>
            </a:fld>
            <a:endParaRPr lang="en-US" dirty="0"/>
          </a:p>
        </p:txBody>
      </p:sp>
    </p:spTree>
    <p:extLst>
      <p:ext uri="{BB962C8B-B14F-4D97-AF65-F5344CB8AC3E}">
        <p14:creationId xmlns:p14="http://schemas.microsoft.com/office/powerpoint/2010/main" val="3787998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SAM / ALISON</a:t>
            </a:r>
          </a:p>
        </p:txBody>
      </p:sp>
      <p:sp>
        <p:nvSpPr>
          <p:cNvPr id="4" name="Slide Number Placeholder 3"/>
          <p:cNvSpPr>
            <a:spLocks noGrp="1"/>
          </p:cNvSpPr>
          <p:nvPr>
            <p:ph type="sldNum" sz="quarter" idx="5"/>
          </p:nvPr>
        </p:nvSpPr>
        <p:spPr/>
        <p:txBody>
          <a:bodyPr/>
          <a:lstStyle/>
          <a:p>
            <a:pPr>
              <a:defRPr/>
            </a:pPr>
            <a:fld id="{C006DD26-F4B8-4EB5-9AEC-D766D93C15FB}" type="slidenum">
              <a:rPr lang="en-US" smtClean="0"/>
              <a:pPr>
                <a:defRPr/>
              </a:pPr>
              <a:t>10</a:t>
            </a:fld>
            <a:endParaRPr lang="en-US" dirty="0"/>
          </a:p>
        </p:txBody>
      </p:sp>
    </p:spTree>
    <p:extLst>
      <p:ext uri="{BB962C8B-B14F-4D97-AF65-F5344CB8AC3E}">
        <p14:creationId xmlns:p14="http://schemas.microsoft.com/office/powerpoint/2010/main" val="3967128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4F04AAF3-2B5E-4AD9-A6D9-99BA3F56460D}" type="slidenum">
              <a:rPr lang="en-US" smtClean="0"/>
              <a:pPr/>
              <a:t>12</a:t>
            </a:fld>
            <a:endParaRPr lang="en-US"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56223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95536" y="2852936"/>
            <a:ext cx="8353176" cy="1224136"/>
          </a:xfrm>
        </p:spPr>
        <p:txBody>
          <a:bodyPr/>
          <a:lstStyle>
            <a:lvl1pPr algn="ctr">
              <a:defRPr baseline="0">
                <a:solidFill>
                  <a:srgbClr val="414042"/>
                </a:solidFill>
                <a:effectLst/>
              </a:defRPr>
            </a:lvl1pPr>
          </a:lstStyle>
          <a:p>
            <a:r>
              <a:rPr lang="en-US"/>
              <a:t>Click to edit Master title style</a:t>
            </a:r>
            <a:endParaRPr lang="en-GB" dirty="0"/>
          </a:p>
        </p:txBody>
      </p:sp>
      <p:sp>
        <p:nvSpPr>
          <p:cNvPr id="5123" name="Rectangle 3"/>
          <p:cNvSpPr>
            <a:spLocks noGrp="1" noChangeArrowheads="1"/>
          </p:cNvSpPr>
          <p:nvPr>
            <p:ph type="subTitle" idx="1"/>
          </p:nvPr>
        </p:nvSpPr>
        <p:spPr>
          <a:xfrm>
            <a:off x="395536" y="4509120"/>
            <a:ext cx="8353176" cy="1032719"/>
          </a:xfrm>
        </p:spPr>
        <p:txBody>
          <a:bodyPr anchor="ctr"/>
          <a:lstStyle>
            <a:lvl1pPr marL="0" indent="0" algn="ctr">
              <a:buFont typeface="Wingdings" pitchFamily="2" charset="2"/>
              <a:buNone/>
              <a:defRPr baseline="0">
                <a:solidFill>
                  <a:srgbClr val="414042"/>
                </a:solidFill>
                <a:effectLst/>
              </a:defRPr>
            </a:lvl1pPr>
          </a:lstStyle>
          <a:p>
            <a:r>
              <a:rPr lang="en-US"/>
              <a:t>Click to edit Master subtitle style</a:t>
            </a:r>
            <a:endParaRPr lang="en-GB" dirty="0"/>
          </a:p>
        </p:txBody>
      </p:sp>
      <p:sp>
        <p:nvSpPr>
          <p:cNvPr id="5" name="Rectangle 4"/>
          <p:cNvSpPr>
            <a:spLocks noGrp="1" noChangeArrowheads="1"/>
          </p:cNvSpPr>
          <p:nvPr>
            <p:ph type="dt" sz="half" idx="10"/>
          </p:nvPr>
        </p:nvSpPr>
        <p:spPr/>
        <p:txBody>
          <a:bodyPr/>
          <a:lstStyle>
            <a:lvl1pPr>
              <a:defRPr>
                <a:solidFill>
                  <a:srgbClr val="414042"/>
                </a:solidFill>
                <a:effectLst/>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solidFill>
                  <a:srgbClr val="414042"/>
                </a:solidFill>
                <a:effectLst/>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solidFill>
                  <a:srgbClr val="414042"/>
                </a:solidFill>
                <a:effectLst/>
              </a:defRPr>
            </a:lvl1pPr>
          </a:lstStyle>
          <a:p>
            <a:pPr>
              <a:defRPr/>
            </a:pPr>
            <a:fld id="{C9412CE0-B6B3-4C26-82AA-F6E99BA6449A}" type="slidenum">
              <a:rPr lang="en-GB" smtClean="0"/>
              <a:pPr>
                <a:defRPr/>
              </a:pPr>
              <a:t>‹#›</a:t>
            </a:fld>
            <a:endParaRPr lang="en-GB" dirty="0"/>
          </a:p>
        </p:txBody>
      </p:sp>
      <p:pic>
        <p:nvPicPr>
          <p:cNvPr id="8" name="Picture 1" descr="C:\Users\pramsden\AppData\Local\Microsoft\Windows\Temporary Internet Files\Content.Outlook\JYCIKHVU\Muckle LLP logo.png"/>
          <p:cNvPicPr>
            <a:picLocks noChangeAspect="1" noChangeArrowheads="1"/>
          </p:cNvPicPr>
          <p:nvPr userDrawn="1"/>
        </p:nvPicPr>
        <p:blipFill>
          <a:blip r:embed="rId2" cstate="print"/>
          <a:srcRect b="26057"/>
          <a:stretch>
            <a:fillRect/>
          </a:stretch>
        </p:blipFill>
        <p:spPr bwMode="auto">
          <a:xfrm>
            <a:off x="1583668" y="0"/>
            <a:ext cx="5976664" cy="1736239"/>
          </a:xfrm>
          <a:prstGeom prst="rect">
            <a:avLst/>
          </a:prstGeom>
          <a:noFill/>
        </p:spPr>
      </p:pic>
      <p:pic>
        <p:nvPicPr>
          <p:cNvPr id="9" name="Picture 4" descr="C:\Users\sbean\Desktop\test.gif"/>
          <p:cNvPicPr>
            <a:picLocks noChangeAspect="1" noChangeArrowheads="1" noCrop="1"/>
          </p:cNvPicPr>
          <p:nvPr userDrawn="1"/>
        </p:nvPicPr>
        <p:blipFill>
          <a:blip r:embed="rId3" cstate="print"/>
          <a:srcRect/>
          <a:stretch>
            <a:fillRect/>
          </a:stretch>
        </p:blipFill>
        <p:spPr bwMode="auto">
          <a:xfrm>
            <a:off x="0" y="1844824"/>
            <a:ext cx="9144000" cy="72008"/>
          </a:xfrm>
          <a:prstGeom prst="rect">
            <a:avLst/>
          </a:prstGeom>
          <a:noFill/>
        </p:spPr>
      </p:pic>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5" descr="U:\Backgrounds\background1024x768.jpg"/>
          <p:cNvPicPr>
            <a:picLocks noChangeAspect="1" noChangeArrowheads="1"/>
          </p:cNvPicPr>
          <p:nvPr/>
        </p:nvPicPr>
        <p:blipFill>
          <a:blip r:embed="rId2" cstate="print"/>
          <a:srcRect t="97810"/>
          <a:stretch>
            <a:fillRect/>
          </a:stretch>
        </p:blipFill>
        <p:spPr bwMode="auto">
          <a:xfrm>
            <a:off x="0" y="1438287"/>
            <a:ext cx="9144000" cy="150801"/>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tx2">
                    <a:lumMod val="75000"/>
                    <a:lumOff val="25000"/>
                  </a:schemeClr>
                </a:solidFill>
              </a:defRPr>
            </a:lvl1pPr>
          </a:lstStyle>
          <a:p>
            <a:r>
              <a:rPr lang="en-US"/>
              <a:t>Click to edit Master title style</a:t>
            </a:r>
            <a:endParaRPr lang="en-GB"/>
          </a:p>
        </p:txBody>
      </p:sp>
      <p:sp>
        <p:nvSpPr>
          <p:cNvPr id="3" name="Vertical Text Placeholder 2"/>
          <p:cNvSpPr>
            <a:spLocks noGrp="1"/>
          </p:cNvSpPr>
          <p:nvPr>
            <p:ph type="body" orient="vert" idx="1"/>
          </p:nvPr>
        </p:nvSpPr>
        <p:spPr>
          <a:xfrm>
            <a:off x="457200" y="1700808"/>
            <a:ext cx="8229600" cy="4425355"/>
          </a:xfrm>
        </p:spPr>
        <p:txBody>
          <a:bodyPr vert="eaVert"/>
          <a:lstStyle>
            <a:lvl1pPr>
              <a:defRPr>
                <a:solidFill>
                  <a:schemeClr val="tx2">
                    <a:lumMod val="75000"/>
                    <a:lumOff val="25000"/>
                  </a:schemeClr>
                </a:solidFill>
              </a:defRPr>
            </a:lvl1pPr>
            <a:lvl2pPr>
              <a:defRPr>
                <a:solidFill>
                  <a:schemeClr val="tx2">
                    <a:lumMod val="75000"/>
                    <a:lumOff val="25000"/>
                  </a:schemeClr>
                </a:solidFill>
              </a:defRPr>
            </a:lvl2pPr>
            <a:lvl3pPr>
              <a:defRPr>
                <a:solidFill>
                  <a:schemeClr val="tx2">
                    <a:lumMod val="75000"/>
                    <a:lumOff val="25000"/>
                  </a:schemeClr>
                </a:solidFill>
              </a:defRPr>
            </a:lvl3pPr>
            <a:lvl4pPr>
              <a:defRPr>
                <a:solidFill>
                  <a:schemeClr val="tx2">
                    <a:lumMod val="75000"/>
                    <a:lumOff val="25000"/>
                  </a:schemeClr>
                </a:solidFill>
              </a:defRPr>
            </a:lvl4pPr>
            <a:lvl5pPr>
              <a:defRPr>
                <a:solidFill>
                  <a:schemeClr val="tx2">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a:solidFill>
                  <a:schemeClr val="tx2">
                    <a:lumMod val="75000"/>
                    <a:lumOff val="25000"/>
                  </a:schemeClr>
                </a:solidFill>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solidFill>
                  <a:schemeClr val="tx2">
                    <a:lumMod val="75000"/>
                    <a:lumOff val="25000"/>
                  </a:schemeClr>
                </a:solidFill>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solidFill>
                  <a:schemeClr val="tx2">
                    <a:lumMod val="75000"/>
                    <a:lumOff val="25000"/>
                  </a:schemeClr>
                </a:solidFill>
              </a:defRPr>
            </a:lvl1pPr>
          </a:lstStyle>
          <a:p>
            <a:pPr>
              <a:defRPr/>
            </a:pPr>
            <a:fld id="{EE87DCD0-E375-4A79-8127-41DE3A378A99}" type="slidenum">
              <a:rPr lang="en-GB" smtClean="0"/>
              <a:pPr>
                <a:defRPr/>
              </a:pPr>
              <a:t>‹#›</a:t>
            </a:fld>
            <a:endParaRPr lang="en-GB"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5" descr="U:\Backgrounds\background1024x768.jpg"/>
          <p:cNvPicPr>
            <a:picLocks noChangeArrowheads="1"/>
          </p:cNvPicPr>
          <p:nvPr/>
        </p:nvPicPr>
        <p:blipFill>
          <a:blip r:embed="rId2" cstate="print"/>
          <a:srcRect r="97810"/>
          <a:stretch>
            <a:fillRect/>
          </a:stretch>
        </p:blipFill>
        <p:spPr bwMode="auto">
          <a:xfrm>
            <a:off x="6481763" y="0"/>
            <a:ext cx="150800" cy="6875463"/>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lstStyle>
            <a:lvl1pPr>
              <a:defRPr>
                <a:solidFill>
                  <a:schemeClr val="tx2">
                    <a:lumMod val="75000"/>
                    <a:lumOff val="25000"/>
                  </a:schemeClr>
                </a:solidFill>
                <a:effectLst/>
              </a:defRPr>
            </a:lvl1pPr>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5915000" cy="5851525"/>
          </a:xfrm>
        </p:spPr>
        <p:txBody>
          <a:bodyPr vert="eaVert"/>
          <a:lstStyle>
            <a:lvl1pPr>
              <a:defRPr>
                <a:solidFill>
                  <a:schemeClr val="tx2">
                    <a:lumMod val="75000"/>
                    <a:lumOff val="25000"/>
                  </a:schemeClr>
                </a:solidFill>
                <a:effectLst/>
              </a:defRPr>
            </a:lvl1pPr>
            <a:lvl2pPr>
              <a:defRPr>
                <a:solidFill>
                  <a:schemeClr val="tx2">
                    <a:lumMod val="75000"/>
                    <a:lumOff val="25000"/>
                  </a:schemeClr>
                </a:solidFill>
                <a:effectLst/>
              </a:defRPr>
            </a:lvl2pPr>
            <a:lvl3pPr>
              <a:defRPr>
                <a:solidFill>
                  <a:schemeClr val="tx2">
                    <a:lumMod val="75000"/>
                    <a:lumOff val="25000"/>
                  </a:schemeClr>
                </a:solidFill>
                <a:effectLst/>
              </a:defRPr>
            </a:lvl3pPr>
            <a:lvl4pPr>
              <a:defRPr>
                <a:solidFill>
                  <a:schemeClr val="tx2">
                    <a:lumMod val="75000"/>
                    <a:lumOff val="25000"/>
                  </a:schemeClr>
                </a:solidFill>
                <a:effectLst/>
              </a:defRPr>
            </a:lvl4pPr>
            <a:lvl5pPr>
              <a:defRPr>
                <a:solidFill>
                  <a:schemeClr val="tx2">
                    <a:lumMod val="75000"/>
                    <a:lumOff val="25000"/>
                  </a:schemeClr>
                </a:solidFill>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solidFill>
                  <a:schemeClr val="tx2">
                    <a:lumMod val="75000"/>
                    <a:lumOff val="25000"/>
                  </a:schemeClr>
                </a:solidFill>
                <a:effectLst/>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solidFill>
                  <a:schemeClr val="tx2">
                    <a:lumMod val="75000"/>
                    <a:lumOff val="25000"/>
                  </a:schemeClr>
                </a:solidFill>
                <a:effectLst/>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solidFill>
                  <a:schemeClr val="tx2">
                    <a:lumMod val="75000"/>
                    <a:lumOff val="25000"/>
                  </a:schemeClr>
                </a:solidFill>
                <a:effectLst/>
              </a:defRPr>
            </a:lvl1pPr>
          </a:lstStyle>
          <a:p>
            <a:pPr>
              <a:defRPr/>
            </a:pPr>
            <a:fld id="{19647D95-B599-4EDF-A98C-38A1332AE813}" type="slidenum">
              <a:rPr lang="en-GB" smtClean="0"/>
              <a:pPr>
                <a:defRPr/>
              </a:pPr>
              <a:t>‹#›</a:t>
            </a:fld>
            <a:endParaRPr lang="en-GB"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073" name="Picture 1" descr="C:\Users\pramsden\AppData\Local\Microsoft\Windows\Temporary Internet Files\Content.Outlook\JYCIKHVU\Muckle LLP logo.png"/>
          <p:cNvPicPr>
            <a:picLocks noChangeAspect="1" noChangeArrowheads="1"/>
          </p:cNvPicPr>
          <p:nvPr userDrawn="1"/>
        </p:nvPicPr>
        <p:blipFill>
          <a:blip r:embed="rId2" cstate="print"/>
          <a:srcRect b="26057"/>
          <a:stretch>
            <a:fillRect/>
          </a:stretch>
        </p:blipFill>
        <p:spPr bwMode="auto">
          <a:xfrm>
            <a:off x="1583668" y="2276872"/>
            <a:ext cx="5976664" cy="1736239"/>
          </a:xfrm>
          <a:prstGeom prst="rect">
            <a:avLst/>
          </a:prstGeom>
          <a:noFill/>
        </p:spPr>
      </p:pic>
      <p:pic>
        <p:nvPicPr>
          <p:cNvPr id="3" name="Picture 4" descr="C:\Users\sbean\Desktop\test.gif"/>
          <p:cNvPicPr>
            <a:picLocks noChangeAspect="1" noChangeArrowheads="1" noCrop="1"/>
          </p:cNvPicPr>
          <p:nvPr userDrawn="1"/>
        </p:nvPicPr>
        <p:blipFill>
          <a:blip r:embed="rId3" cstate="print"/>
          <a:srcRect/>
          <a:stretch>
            <a:fillRect/>
          </a:stretch>
        </p:blipFill>
        <p:spPr bwMode="auto">
          <a:xfrm>
            <a:off x="2195736" y="3933056"/>
            <a:ext cx="4752528" cy="72008"/>
          </a:xfrm>
          <a:prstGeom prst="rect">
            <a:avLst/>
          </a:prstGeom>
          <a:noFill/>
        </p:spPr>
      </p:pic>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414042"/>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95536" y="2852936"/>
            <a:ext cx="8353176" cy="1224136"/>
          </a:xfrm>
        </p:spPr>
        <p:txBody>
          <a:bodyPr/>
          <a:lstStyle>
            <a:lvl1pPr algn="ctr">
              <a:defRPr>
                <a:solidFill>
                  <a:schemeClr val="bg1"/>
                </a:solidFill>
              </a:defRPr>
            </a:lvl1pPr>
          </a:lstStyle>
          <a:p>
            <a:r>
              <a:rPr lang="en-GB" dirty="0"/>
              <a:t>Click to edit Master title style</a:t>
            </a:r>
          </a:p>
        </p:txBody>
      </p:sp>
      <p:sp>
        <p:nvSpPr>
          <p:cNvPr id="5123" name="Rectangle 3"/>
          <p:cNvSpPr>
            <a:spLocks noGrp="1" noChangeArrowheads="1"/>
          </p:cNvSpPr>
          <p:nvPr>
            <p:ph type="subTitle" idx="1"/>
          </p:nvPr>
        </p:nvSpPr>
        <p:spPr>
          <a:xfrm>
            <a:off x="395536" y="4509120"/>
            <a:ext cx="8353176" cy="1032719"/>
          </a:xfrm>
        </p:spPr>
        <p:txBody>
          <a:bodyPr anchor="ctr"/>
          <a:lstStyle>
            <a:lvl1pPr marL="0" indent="0" algn="ctr">
              <a:buFont typeface="Wingdings" pitchFamily="2" charset="2"/>
              <a:buNone/>
              <a:defRPr>
                <a:solidFill>
                  <a:schemeClr val="bg1"/>
                </a:solidFill>
              </a:defRPr>
            </a:lvl1pPr>
          </a:lstStyle>
          <a:p>
            <a:r>
              <a:rPr lang="en-GB" dirty="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C9412CE0-B6B3-4C26-82AA-F6E99BA6449A}" type="slidenum">
              <a:rPr lang="en-GB"/>
              <a:pPr>
                <a:defRPr/>
              </a:pPr>
              <a:t>‹#›</a:t>
            </a:fld>
            <a:endParaRPr lang="en-GB" dirty="0"/>
          </a:p>
        </p:txBody>
      </p:sp>
      <p:pic>
        <p:nvPicPr>
          <p:cNvPr id="27649" name="Picture 1" descr="C:\Users\pramsden\AppData\Local\Microsoft\Windows\Temporary Internet Files\Content.Outlook\JYCIKHVU\Muckle LLP logo-grey.png"/>
          <p:cNvPicPr>
            <a:picLocks noChangeAspect="1" noChangeArrowheads="1"/>
          </p:cNvPicPr>
          <p:nvPr userDrawn="1"/>
        </p:nvPicPr>
        <p:blipFill>
          <a:blip r:embed="rId2" cstate="print"/>
          <a:srcRect l="9610" r="8705" b="28169"/>
          <a:stretch>
            <a:fillRect/>
          </a:stretch>
        </p:blipFill>
        <p:spPr bwMode="auto">
          <a:xfrm>
            <a:off x="2699792" y="288032"/>
            <a:ext cx="3672408" cy="1268760"/>
          </a:xfrm>
          <a:prstGeom prst="rect">
            <a:avLst/>
          </a:prstGeom>
          <a:noFill/>
        </p:spPr>
      </p:pic>
      <p:pic>
        <p:nvPicPr>
          <p:cNvPr id="8" name="Picture 4" descr="C:\Users\sbean\Desktop\test.gif"/>
          <p:cNvPicPr>
            <a:picLocks noChangeAspect="1" noChangeArrowheads="1" noCrop="1"/>
          </p:cNvPicPr>
          <p:nvPr userDrawn="1"/>
        </p:nvPicPr>
        <p:blipFill>
          <a:blip r:embed="rId3" cstate="print"/>
          <a:srcRect/>
          <a:stretch>
            <a:fillRect/>
          </a:stretch>
        </p:blipFill>
        <p:spPr bwMode="auto">
          <a:xfrm>
            <a:off x="0" y="1844824"/>
            <a:ext cx="9144000" cy="72008"/>
          </a:xfrm>
          <a:prstGeom prst="rect">
            <a:avLst/>
          </a:prstGeom>
          <a:noFill/>
        </p:spPr>
      </p:pic>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414042"/>
        </a:solidFill>
        <a:effectLst/>
      </p:bgPr>
    </p:bg>
    <p:spTree>
      <p:nvGrpSpPr>
        <p:cNvPr id="1" name=""/>
        <p:cNvGrpSpPr/>
        <p:nvPr/>
      </p:nvGrpSpPr>
      <p:grpSpPr>
        <a:xfrm>
          <a:off x="0" y="0"/>
          <a:ext cx="0" cy="0"/>
          <a:chOff x="0" y="0"/>
          <a:chExt cx="0" cy="0"/>
        </a:xfrm>
      </p:grpSpPr>
      <p:pic>
        <p:nvPicPr>
          <p:cNvPr id="4" name="Picture 5" descr="U:\Backgrounds\background1024x768.jpg"/>
          <p:cNvPicPr>
            <a:picLocks noChangeAspect="1" noChangeArrowheads="1"/>
          </p:cNvPicPr>
          <p:nvPr/>
        </p:nvPicPr>
        <p:blipFill>
          <a:blip r:embed="rId2" cstate="print"/>
          <a:srcRect t="97441"/>
          <a:stretch>
            <a:fillRect/>
          </a:stretch>
        </p:blipFill>
        <p:spPr bwMode="auto">
          <a:xfrm>
            <a:off x="0" y="1412875"/>
            <a:ext cx="9144000" cy="176213"/>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700808"/>
            <a:ext cx="8229600" cy="44253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12E59DE7-9A79-40D4-94AD-E32EB3B6B75B}" type="slidenum">
              <a:rPr lang="en-GB"/>
              <a:pPr>
                <a:defRPr/>
              </a:pPr>
              <a:t>‹#›</a:t>
            </a:fld>
            <a:endParaRPr lang="en-GB" dirty="0"/>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4140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4F58848B-CB45-47A4-9FC3-255647AE72FC}" type="slidenum">
              <a:rPr lang="en-GB"/>
              <a:pPr>
                <a:defRPr/>
              </a:pPr>
              <a:t>‹#›</a:t>
            </a:fld>
            <a:endParaRPr lang="en-GB" dirty="0"/>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414042"/>
        </a:solidFill>
        <a:effectLst/>
      </p:bgPr>
    </p:bg>
    <p:spTree>
      <p:nvGrpSpPr>
        <p:cNvPr id="1" name=""/>
        <p:cNvGrpSpPr/>
        <p:nvPr/>
      </p:nvGrpSpPr>
      <p:grpSpPr>
        <a:xfrm>
          <a:off x="0" y="0"/>
          <a:ext cx="0" cy="0"/>
          <a:chOff x="0" y="0"/>
          <a:chExt cx="0" cy="0"/>
        </a:xfrm>
      </p:grpSpPr>
      <p:pic>
        <p:nvPicPr>
          <p:cNvPr id="5" name="Picture 5" descr="U:\Backgrounds\background1024x768.jpg"/>
          <p:cNvPicPr>
            <a:picLocks noChangeAspect="1" noChangeArrowheads="1"/>
          </p:cNvPicPr>
          <p:nvPr/>
        </p:nvPicPr>
        <p:blipFill>
          <a:blip r:embed="rId2" cstate="print"/>
          <a:srcRect t="97441"/>
          <a:stretch>
            <a:fillRect/>
          </a:stretch>
        </p:blipFill>
        <p:spPr bwMode="auto">
          <a:xfrm>
            <a:off x="0" y="1412875"/>
            <a:ext cx="9144000" cy="176213"/>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700808"/>
            <a:ext cx="4038600" cy="442535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700808"/>
            <a:ext cx="4038600" cy="442535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5"/>
          <p:cNvSpPr>
            <a:spLocks noGrp="1" noChangeArrowheads="1"/>
          </p:cNvSpPr>
          <p:nvPr>
            <p:ph type="dt" sz="half" idx="10"/>
          </p:nvPr>
        </p:nvSpPr>
        <p:spPr/>
        <p:txBody>
          <a:bodyPr/>
          <a:lstStyle>
            <a:lvl1pPr>
              <a:defRPr/>
            </a:lvl1pPr>
          </a:lstStyle>
          <a:p>
            <a:pPr>
              <a:defRPr/>
            </a:pPr>
            <a:endParaRPr lang="en-GB" dirty="0"/>
          </a:p>
        </p:txBody>
      </p:sp>
      <p:sp>
        <p:nvSpPr>
          <p:cNvPr id="7" name="Rectangle 6"/>
          <p:cNvSpPr>
            <a:spLocks noGrp="1" noChangeArrowheads="1"/>
          </p:cNvSpPr>
          <p:nvPr>
            <p:ph type="ftr" sz="quarter" idx="11"/>
          </p:nvPr>
        </p:nvSpPr>
        <p:spPr/>
        <p:txBody>
          <a:bodyPr/>
          <a:lstStyle>
            <a:lvl1pPr>
              <a:defRPr/>
            </a:lvl1pPr>
          </a:lstStyle>
          <a:p>
            <a:pPr>
              <a:defRPr/>
            </a:pPr>
            <a:endParaRPr lang="en-GB" dirty="0"/>
          </a:p>
        </p:txBody>
      </p:sp>
      <p:sp>
        <p:nvSpPr>
          <p:cNvPr id="8" name="Rectangle 7"/>
          <p:cNvSpPr>
            <a:spLocks noGrp="1" noChangeArrowheads="1"/>
          </p:cNvSpPr>
          <p:nvPr>
            <p:ph type="sldNum" sz="quarter" idx="12"/>
          </p:nvPr>
        </p:nvSpPr>
        <p:spPr/>
        <p:txBody>
          <a:bodyPr/>
          <a:lstStyle>
            <a:lvl1pPr>
              <a:defRPr/>
            </a:lvl1pPr>
          </a:lstStyle>
          <a:p>
            <a:pPr>
              <a:defRPr/>
            </a:pPr>
            <a:fld id="{B0C5AD9B-3DDB-4E79-BDD8-3A5D25B22BAC}" type="slidenum">
              <a:rPr lang="en-GB"/>
              <a:pPr>
                <a:defRPr/>
              </a:pPr>
              <a:t>‹#›</a:t>
            </a:fld>
            <a:endParaRPr lang="en-GB" dirty="0"/>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414042"/>
        </a:solidFill>
        <a:effectLst/>
      </p:bgPr>
    </p:bg>
    <p:spTree>
      <p:nvGrpSpPr>
        <p:cNvPr id="1" name=""/>
        <p:cNvGrpSpPr/>
        <p:nvPr/>
      </p:nvGrpSpPr>
      <p:grpSpPr>
        <a:xfrm>
          <a:off x="0" y="0"/>
          <a:ext cx="0" cy="0"/>
          <a:chOff x="0" y="0"/>
          <a:chExt cx="0" cy="0"/>
        </a:xfrm>
      </p:grpSpPr>
      <p:pic>
        <p:nvPicPr>
          <p:cNvPr id="7" name="Picture 5" descr="U:\Backgrounds\background1024x768.jpg"/>
          <p:cNvPicPr>
            <a:picLocks noChangeAspect="1" noChangeArrowheads="1"/>
          </p:cNvPicPr>
          <p:nvPr/>
        </p:nvPicPr>
        <p:blipFill>
          <a:blip r:embed="rId2" cstate="print"/>
          <a:srcRect t="97441"/>
          <a:stretch>
            <a:fillRect/>
          </a:stretch>
        </p:blipFill>
        <p:spPr bwMode="auto">
          <a:xfrm>
            <a:off x="0" y="1412875"/>
            <a:ext cx="9144000" cy="176213"/>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4"/>
          <p:cNvSpPr>
            <a:spLocks noGrp="1" noChangeArrowheads="1"/>
          </p:cNvSpPr>
          <p:nvPr>
            <p:ph type="dt" sz="half" idx="10"/>
          </p:nvPr>
        </p:nvSpPr>
        <p:spPr/>
        <p:txBody>
          <a:bodyPr/>
          <a:lstStyle>
            <a:lvl1pPr>
              <a:defRPr/>
            </a:lvl1pPr>
          </a:lstStyle>
          <a:p>
            <a:pPr>
              <a:defRPr/>
            </a:pPr>
            <a:endParaRPr lang="en-GB" dirty="0"/>
          </a:p>
        </p:txBody>
      </p:sp>
      <p:sp>
        <p:nvSpPr>
          <p:cNvPr id="9" name="Rectangle 5"/>
          <p:cNvSpPr>
            <a:spLocks noGrp="1" noChangeArrowheads="1"/>
          </p:cNvSpPr>
          <p:nvPr>
            <p:ph type="ftr" sz="quarter" idx="11"/>
          </p:nvPr>
        </p:nvSpPr>
        <p:spPr/>
        <p:txBody>
          <a:bodyPr/>
          <a:lstStyle>
            <a:lvl1pPr>
              <a:defRPr/>
            </a:lvl1pPr>
          </a:lstStyle>
          <a:p>
            <a:pPr>
              <a:defRPr/>
            </a:pPr>
            <a:endParaRPr lang="en-GB" dirty="0"/>
          </a:p>
        </p:txBody>
      </p:sp>
      <p:sp>
        <p:nvSpPr>
          <p:cNvPr id="10" name="Rectangle 6"/>
          <p:cNvSpPr>
            <a:spLocks noGrp="1" noChangeArrowheads="1"/>
          </p:cNvSpPr>
          <p:nvPr>
            <p:ph type="sldNum" sz="quarter" idx="12"/>
          </p:nvPr>
        </p:nvSpPr>
        <p:spPr/>
        <p:txBody>
          <a:bodyPr/>
          <a:lstStyle>
            <a:lvl1pPr>
              <a:defRPr/>
            </a:lvl1pPr>
          </a:lstStyle>
          <a:p>
            <a:pPr>
              <a:defRPr/>
            </a:pPr>
            <a:fld id="{C1A8E2FE-A72D-4E23-B6B2-2955C67DE070}" type="slidenum">
              <a:rPr lang="en-GB"/>
              <a:pPr>
                <a:defRPr/>
              </a:pPr>
              <a:t>‹#›</a:t>
            </a:fld>
            <a:endParaRPr lang="en-GB" dirty="0"/>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414042"/>
        </a:solidFill>
        <a:effectLst/>
      </p:bgPr>
    </p:bg>
    <p:spTree>
      <p:nvGrpSpPr>
        <p:cNvPr id="1" name=""/>
        <p:cNvGrpSpPr/>
        <p:nvPr/>
      </p:nvGrpSpPr>
      <p:grpSpPr>
        <a:xfrm>
          <a:off x="0" y="0"/>
          <a:ext cx="0" cy="0"/>
          <a:chOff x="0" y="0"/>
          <a:chExt cx="0" cy="0"/>
        </a:xfrm>
      </p:grpSpPr>
      <p:pic>
        <p:nvPicPr>
          <p:cNvPr id="3" name="Picture 6" descr="U:\Backgrounds\background1024x768.jpg"/>
          <p:cNvPicPr>
            <a:picLocks noChangeAspect="1" noChangeArrowheads="1"/>
          </p:cNvPicPr>
          <p:nvPr/>
        </p:nvPicPr>
        <p:blipFill>
          <a:blip r:embed="rId2" cstate="print"/>
          <a:srcRect t="97441"/>
          <a:stretch>
            <a:fillRect/>
          </a:stretch>
        </p:blipFill>
        <p:spPr bwMode="auto">
          <a:xfrm>
            <a:off x="0" y="1412875"/>
            <a:ext cx="9144000" cy="17621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DCE0D93-624A-4FB3-905F-19BA5EE869ED}" type="slidenum">
              <a:rPr lang="en-GB"/>
              <a:pPr>
                <a:defRPr/>
              </a:pPr>
              <a:t>‹#›</a:t>
            </a:fld>
            <a:endParaRPr lang="en-GB" dirty="0"/>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414042"/>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D429084E-92D3-4198-B4E4-ED81DD9CE3EE}" type="slidenum">
              <a:rPr lang="en-GB"/>
              <a:pPr>
                <a:defRPr/>
              </a:pPr>
              <a:t>‹#›</a:t>
            </a:fld>
            <a:endParaRPr lang="en-GB"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U:\Backgrounds\background1024x768.jpg"/>
          <p:cNvPicPr>
            <a:picLocks noChangeAspect="1" noChangeArrowheads="1"/>
          </p:cNvPicPr>
          <p:nvPr/>
        </p:nvPicPr>
        <p:blipFill>
          <a:blip r:embed="rId2" cstate="print"/>
          <a:srcRect t="98485"/>
          <a:stretch>
            <a:fillRect/>
          </a:stretch>
        </p:blipFill>
        <p:spPr bwMode="auto">
          <a:xfrm>
            <a:off x="0" y="1484784"/>
            <a:ext cx="9144000" cy="104304"/>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rgbClr val="414042"/>
                </a:solidFill>
              </a:defRPr>
            </a:lvl1pPr>
          </a:lstStyle>
          <a:p>
            <a:r>
              <a:rPr lang="en-US"/>
              <a:t>Click to edit Master title style</a:t>
            </a:r>
            <a:endParaRPr lang="en-GB" dirty="0"/>
          </a:p>
        </p:txBody>
      </p:sp>
      <p:sp>
        <p:nvSpPr>
          <p:cNvPr id="3" name="Content Placeholder 2"/>
          <p:cNvSpPr>
            <a:spLocks noGrp="1"/>
          </p:cNvSpPr>
          <p:nvPr>
            <p:ph idx="1"/>
          </p:nvPr>
        </p:nvSpPr>
        <p:spPr>
          <a:xfrm>
            <a:off x="457200" y="1700808"/>
            <a:ext cx="8229600" cy="4425355"/>
          </a:xfrm>
        </p:spPr>
        <p:txBody>
          <a:bodyPr/>
          <a:lstStyle>
            <a:lvl1pPr>
              <a:defRPr>
                <a:solidFill>
                  <a:schemeClr val="tx2">
                    <a:lumMod val="75000"/>
                    <a:lumOff val="25000"/>
                  </a:schemeClr>
                </a:solidFill>
              </a:defRPr>
            </a:lvl1pPr>
            <a:lvl2pPr>
              <a:defRPr>
                <a:solidFill>
                  <a:schemeClr val="tx2">
                    <a:lumMod val="75000"/>
                    <a:lumOff val="25000"/>
                  </a:schemeClr>
                </a:solidFill>
              </a:defRPr>
            </a:lvl2pPr>
            <a:lvl3pPr>
              <a:defRPr>
                <a:solidFill>
                  <a:schemeClr val="tx2">
                    <a:lumMod val="75000"/>
                    <a:lumOff val="25000"/>
                  </a:schemeClr>
                </a:solidFill>
              </a:defRPr>
            </a:lvl3pPr>
            <a:lvl4pPr>
              <a:defRPr>
                <a:solidFill>
                  <a:schemeClr val="tx2">
                    <a:lumMod val="75000"/>
                    <a:lumOff val="25000"/>
                  </a:schemeClr>
                </a:solidFill>
              </a:defRPr>
            </a:lvl4pPr>
            <a:lvl5pPr>
              <a:defRPr>
                <a:solidFill>
                  <a:schemeClr val="tx2">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solidFill>
                  <a:srgbClr val="414042"/>
                </a:solidFill>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solidFill>
                  <a:srgbClr val="414042"/>
                </a:solidFill>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solidFill>
                  <a:srgbClr val="414042"/>
                </a:solidFill>
              </a:defRPr>
            </a:lvl1pPr>
          </a:lstStyle>
          <a:p>
            <a:pPr>
              <a:defRPr/>
            </a:pPr>
            <a:fld id="{12E59DE7-9A79-40D4-94AD-E32EB3B6B75B}" type="slidenum">
              <a:rPr lang="en-GB" smtClean="0"/>
              <a:pPr>
                <a:defRPr/>
              </a:pPr>
              <a:t>‹#›</a:t>
            </a:fld>
            <a:endParaRPr lang="en-GB" dirty="0"/>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4140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3496C378-1BD4-4CBD-A781-509E62A290BE}" type="slidenum">
              <a:rPr lang="en-GB"/>
              <a:pPr>
                <a:defRPr/>
              </a:pPr>
              <a:t>‹#›</a:t>
            </a:fld>
            <a:endParaRPr lang="en-GB" dirty="0"/>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4140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406B41C6-FAAE-4F92-81C5-01A4E8F0EF9A}" type="slidenum">
              <a:rPr lang="en-GB"/>
              <a:pPr>
                <a:defRPr/>
              </a:pPr>
              <a:t>‹#›</a:t>
            </a:fld>
            <a:endParaRPr lang="en-GB" dirty="0"/>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414042"/>
        </a:solidFill>
        <a:effectLst/>
      </p:bgPr>
    </p:bg>
    <p:spTree>
      <p:nvGrpSpPr>
        <p:cNvPr id="1" name=""/>
        <p:cNvGrpSpPr/>
        <p:nvPr/>
      </p:nvGrpSpPr>
      <p:grpSpPr>
        <a:xfrm>
          <a:off x="0" y="0"/>
          <a:ext cx="0" cy="0"/>
          <a:chOff x="0" y="0"/>
          <a:chExt cx="0" cy="0"/>
        </a:xfrm>
      </p:grpSpPr>
      <p:pic>
        <p:nvPicPr>
          <p:cNvPr id="4" name="Picture 5" descr="U:\Backgrounds\background1024x768.jpg"/>
          <p:cNvPicPr>
            <a:picLocks noChangeAspect="1" noChangeArrowheads="1"/>
          </p:cNvPicPr>
          <p:nvPr/>
        </p:nvPicPr>
        <p:blipFill>
          <a:blip r:embed="rId2" cstate="print"/>
          <a:srcRect t="97441"/>
          <a:stretch>
            <a:fillRect/>
          </a:stretch>
        </p:blipFill>
        <p:spPr bwMode="auto">
          <a:xfrm>
            <a:off x="0" y="1412875"/>
            <a:ext cx="9144000" cy="176213"/>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700808"/>
            <a:ext cx="8229600" cy="44253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EE87DCD0-E375-4A79-8127-41DE3A378A99}" type="slidenum">
              <a:rPr lang="en-GB"/>
              <a:pPr>
                <a:defRPr/>
              </a:pPr>
              <a:t>‹#›</a:t>
            </a:fld>
            <a:endParaRPr lang="en-GB" dirty="0"/>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414042"/>
        </a:solidFill>
        <a:effectLst/>
      </p:bgPr>
    </p:bg>
    <p:spTree>
      <p:nvGrpSpPr>
        <p:cNvPr id="1" name=""/>
        <p:cNvGrpSpPr/>
        <p:nvPr/>
      </p:nvGrpSpPr>
      <p:grpSpPr>
        <a:xfrm>
          <a:off x="0" y="0"/>
          <a:ext cx="0" cy="0"/>
          <a:chOff x="0" y="0"/>
          <a:chExt cx="0" cy="0"/>
        </a:xfrm>
      </p:grpSpPr>
      <p:pic>
        <p:nvPicPr>
          <p:cNvPr id="4" name="Picture 5" descr="U:\Backgrounds\background1024x768.jpg"/>
          <p:cNvPicPr>
            <a:picLocks noChangeArrowheads="1"/>
          </p:cNvPicPr>
          <p:nvPr/>
        </p:nvPicPr>
        <p:blipFill>
          <a:blip r:embed="rId2" cstate="print"/>
          <a:srcRect r="97441"/>
          <a:stretch>
            <a:fillRect/>
          </a:stretch>
        </p:blipFill>
        <p:spPr bwMode="auto">
          <a:xfrm>
            <a:off x="6481763" y="0"/>
            <a:ext cx="176212" cy="6875463"/>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59150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19647D95-B599-4EDF-A98C-38A1332AE813}" type="slidenum">
              <a:rPr lang="en-GB"/>
              <a:pPr>
                <a:defRPr/>
              </a:pPr>
              <a:t>‹#›</a:t>
            </a:fld>
            <a:endParaRPr lang="en-GB" dirty="0"/>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414042"/>
        </a:solidFill>
        <a:effectLst/>
      </p:bgPr>
    </p:bg>
    <p:spTree>
      <p:nvGrpSpPr>
        <p:cNvPr id="1" name=""/>
        <p:cNvGrpSpPr/>
        <p:nvPr/>
      </p:nvGrpSpPr>
      <p:grpSpPr>
        <a:xfrm>
          <a:off x="0" y="0"/>
          <a:ext cx="0" cy="0"/>
          <a:chOff x="0" y="0"/>
          <a:chExt cx="0" cy="0"/>
        </a:xfrm>
      </p:grpSpPr>
      <p:pic>
        <p:nvPicPr>
          <p:cNvPr id="4" name="Picture 3" descr="Muckle LLP logo-grey_no spectrum.png"/>
          <p:cNvPicPr>
            <a:picLocks noChangeAspect="1"/>
          </p:cNvPicPr>
          <p:nvPr userDrawn="1"/>
        </p:nvPicPr>
        <p:blipFill>
          <a:blip r:embed="rId2" cstate="print"/>
          <a:stretch>
            <a:fillRect/>
          </a:stretch>
        </p:blipFill>
        <p:spPr>
          <a:xfrm>
            <a:off x="2173183" y="2623382"/>
            <a:ext cx="4797635" cy="1165657"/>
          </a:xfrm>
          <a:prstGeom prst="rect">
            <a:avLst/>
          </a:prstGeom>
        </p:spPr>
      </p:pic>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lumMod val="75000"/>
                    <a:lumOff val="25000"/>
                  </a:schemeClr>
                </a:solidFill>
                <a:effectLst/>
              </a:defRPr>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lumMod val="75000"/>
                    <a:lumOff val="25000"/>
                  </a:schemeClr>
                </a:solidFill>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solidFill>
                  <a:srgbClr val="414042"/>
                </a:solidFill>
                <a:effectLst/>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solidFill>
                  <a:srgbClr val="414042"/>
                </a:solidFill>
                <a:effectLst/>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solidFill>
                  <a:srgbClr val="414042"/>
                </a:solidFill>
                <a:effectLst/>
              </a:defRPr>
            </a:lvl1pPr>
          </a:lstStyle>
          <a:p>
            <a:pPr>
              <a:defRPr/>
            </a:pPr>
            <a:fld id="{4F58848B-CB45-47A4-9FC3-255647AE72FC}" type="slidenum">
              <a:rPr lang="en-GB" smtClean="0"/>
              <a:pPr>
                <a:defRPr/>
              </a:pPr>
              <a:t>‹#›</a:t>
            </a:fld>
            <a:endParaRPr lang="en-GB"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descr="U:\Backgrounds\background1024x768.jpg"/>
          <p:cNvPicPr>
            <a:picLocks noChangeArrowheads="1"/>
          </p:cNvPicPr>
          <p:nvPr/>
        </p:nvPicPr>
        <p:blipFill>
          <a:blip r:embed="rId2" cstate="print"/>
          <a:srcRect t="97810"/>
          <a:stretch>
            <a:fillRect/>
          </a:stretch>
        </p:blipFill>
        <p:spPr bwMode="auto">
          <a:xfrm>
            <a:off x="0" y="1438167"/>
            <a:ext cx="9144000" cy="150921"/>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tx2">
                    <a:lumMod val="75000"/>
                    <a:lumOff val="25000"/>
                  </a:schemeClr>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57200" y="1700808"/>
            <a:ext cx="4038600" cy="4425355"/>
          </a:xfrm>
        </p:spPr>
        <p:txBody>
          <a:bodyPr/>
          <a:lstStyle>
            <a:lvl1pPr>
              <a:defRPr sz="2800">
                <a:solidFill>
                  <a:schemeClr val="tx2">
                    <a:lumMod val="75000"/>
                    <a:lumOff val="25000"/>
                  </a:schemeClr>
                </a:solidFill>
              </a:defRPr>
            </a:lvl1pPr>
            <a:lvl2pPr>
              <a:defRPr sz="2400">
                <a:solidFill>
                  <a:schemeClr val="tx2">
                    <a:lumMod val="75000"/>
                    <a:lumOff val="25000"/>
                  </a:schemeClr>
                </a:solidFill>
              </a:defRPr>
            </a:lvl2pPr>
            <a:lvl3pPr>
              <a:defRPr sz="2000">
                <a:solidFill>
                  <a:schemeClr val="tx2">
                    <a:lumMod val="75000"/>
                    <a:lumOff val="25000"/>
                  </a:schemeClr>
                </a:solidFill>
              </a:defRPr>
            </a:lvl3pPr>
            <a:lvl4pPr>
              <a:defRPr sz="1800">
                <a:solidFill>
                  <a:schemeClr val="tx2">
                    <a:lumMod val="75000"/>
                    <a:lumOff val="25000"/>
                  </a:schemeClr>
                </a:solidFill>
              </a:defRPr>
            </a:lvl4pPr>
            <a:lvl5pPr>
              <a:defRPr sz="1800">
                <a:solidFill>
                  <a:schemeClr val="tx2">
                    <a:lumMod val="75000"/>
                    <a:lumOff val="2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700808"/>
            <a:ext cx="4038600" cy="4425355"/>
          </a:xfrm>
        </p:spPr>
        <p:txBody>
          <a:bodyPr/>
          <a:lstStyle>
            <a:lvl1pPr>
              <a:defRPr sz="2800">
                <a:solidFill>
                  <a:schemeClr val="tx2">
                    <a:lumMod val="75000"/>
                    <a:lumOff val="25000"/>
                  </a:schemeClr>
                </a:solidFill>
              </a:defRPr>
            </a:lvl1pPr>
            <a:lvl2pPr>
              <a:defRPr sz="2400">
                <a:solidFill>
                  <a:schemeClr val="tx2">
                    <a:lumMod val="75000"/>
                    <a:lumOff val="25000"/>
                  </a:schemeClr>
                </a:solidFill>
              </a:defRPr>
            </a:lvl2pPr>
            <a:lvl3pPr>
              <a:defRPr sz="2000">
                <a:solidFill>
                  <a:schemeClr val="tx2">
                    <a:lumMod val="75000"/>
                    <a:lumOff val="25000"/>
                  </a:schemeClr>
                </a:solidFill>
              </a:defRPr>
            </a:lvl3pPr>
            <a:lvl4pPr>
              <a:defRPr sz="1800">
                <a:solidFill>
                  <a:schemeClr val="tx2">
                    <a:lumMod val="75000"/>
                    <a:lumOff val="25000"/>
                  </a:schemeClr>
                </a:solidFill>
              </a:defRPr>
            </a:lvl4pPr>
            <a:lvl5pPr>
              <a:defRPr sz="1800">
                <a:solidFill>
                  <a:schemeClr val="tx2">
                    <a:lumMod val="75000"/>
                    <a:lumOff val="2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5"/>
          <p:cNvSpPr>
            <a:spLocks noGrp="1" noChangeArrowheads="1"/>
          </p:cNvSpPr>
          <p:nvPr>
            <p:ph type="dt" sz="half" idx="10"/>
          </p:nvPr>
        </p:nvSpPr>
        <p:spPr/>
        <p:txBody>
          <a:bodyPr/>
          <a:lstStyle>
            <a:lvl1pPr>
              <a:defRPr>
                <a:solidFill>
                  <a:srgbClr val="414042"/>
                </a:solidFill>
              </a:defRPr>
            </a:lvl1pPr>
          </a:lstStyle>
          <a:p>
            <a:pPr>
              <a:defRPr/>
            </a:pPr>
            <a:endParaRPr lang="en-GB" dirty="0"/>
          </a:p>
        </p:txBody>
      </p:sp>
      <p:sp>
        <p:nvSpPr>
          <p:cNvPr id="7" name="Rectangle 6"/>
          <p:cNvSpPr>
            <a:spLocks noGrp="1" noChangeArrowheads="1"/>
          </p:cNvSpPr>
          <p:nvPr>
            <p:ph type="ftr" sz="quarter" idx="11"/>
          </p:nvPr>
        </p:nvSpPr>
        <p:spPr/>
        <p:txBody>
          <a:bodyPr/>
          <a:lstStyle>
            <a:lvl1pPr>
              <a:defRPr>
                <a:solidFill>
                  <a:srgbClr val="414042"/>
                </a:solidFill>
              </a:defRPr>
            </a:lvl1pPr>
          </a:lstStyle>
          <a:p>
            <a:pPr>
              <a:defRPr/>
            </a:pPr>
            <a:endParaRPr lang="en-GB" dirty="0"/>
          </a:p>
        </p:txBody>
      </p:sp>
      <p:sp>
        <p:nvSpPr>
          <p:cNvPr id="8" name="Rectangle 7"/>
          <p:cNvSpPr>
            <a:spLocks noGrp="1" noChangeArrowheads="1"/>
          </p:cNvSpPr>
          <p:nvPr>
            <p:ph type="sldNum" sz="quarter" idx="12"/>
          </p:nvPr>
        </p:nvSpPr>
        <p:spPr/>
        <p:txBody>
          <a:bodyPr/>
          <a:lstStyle>
            <a:lvl1pPr>
              <a:defRPr>
                <a:solidFill>
                  <a:srgbClr val="414042"/>
                </a:solidFill>
              </a:defRPr>
            </a:lvl1pPr>
          </a:lstStyle>
          <a:p>
            <a:pPr>
              <a:defRPr/>
            </a:pPr>
            <a:fld id="{B0C5AD9B-3DDB-4E79-BDD8-3A5D25B22BAC}" type="slidenum">
              <a:rPr lang="en-GB" smtClean="0"/>
              <a:pPr>
                <a:defRPr/>
              </a:pPr>
              <a:t>‹#›</a:t>
            </a:fld>
            <a:endParaRPr lang="en-GB"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descr="U:\Backgrounds\background1024x768.jpg"/>
          <p:cNvPicPr>
            <a:picLocks noChangeAspect="1" noChangeArrowheads="1"/>
          </p:cNvPicPr>
          <p:nvPr/>
        </p:nvPicPr>
        <p:blipFill>
          <a:blip r:embed="rId2" cstate="print"/>
          <a:srcRect t="97810"/>
          <a:stretch>
            <a:fillRect/>
          </a:stretch>
        </p:blipFill>
        <p:spPr bwMode="auto">
          <a:xfrm>
            <a:off x="0" y="1438287"/>
            <a:ext cx="9144000" cy="150801"/>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tx2">
                    <a:lumMod val="75000"/>
                    <a:lumOff val="25000"/>
                  </a:schemeClr>
                </a:solidFill>
              </a:defRPr>
            </a:lvl1pPr>
          </a:lstStyle>
          <a:p>
            <a:r>
              <a:rPr lang="en-US"/>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2">
                    <a:lumMod val="75000"/>
                    <a:lumOff val="25000"/>
                  </a:schemeClr>
                </a:solidFill>
              </a:defRPr>
            </a:lvl1pPr>
            <a:lvl2pPr>
              <a:defRPr sz="2000">
                <a:solidFill>
                  <a:schemeClr val="tx2">
                    <a:lumMod val="75000"/>
                    <a:lumOff val="25000"/>
                  </a:schemeClr>
                </a:solidFill>
              </a:defRPr>
            </a:lvl2pPr>
            <a:lvl3pPr>
              <a:defRPr sz="1800">
                <a:solidFill>
                  <a:schemeClr val="tx2">
                    <a:lumMod val="75000"/>
                    <a:lumOff val="25000"/>
                  </a:schemeClr>
                </a:solidFill>
              </a:defRPr>
            </a:lvl3pPr>
            <a:lvl4pPr>
              <a:defRPr sz="1600">
                <a:solidFill>
                  <a:schemeClr val="tx2">
                    <a:lumMod val="75000"/>
                    <a:lumOff val="25000"/>
                  </a:schemeClr>
                </a:solidFill>
              </a:defRPr>
            </a:lvl4pPr>
            <a:lvl5pPr>
              <a:defRPr sz="1600">
                <a:solidFill>
                  <a:schemeClr val="tx2">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2">
                    <a:lumMod val="75000"/>
                    <a:lumOff val="25000"/>
                  </a:schemeClr>
                </a:solidFill>
              </a:defRPr>
            </a:lvl1pPr>
            <a:lvl2pPr>
              <a:defRPr sz="2000">
                <a:solidFill>
                  <a:schemeClr val="tx2">
                    <a:lumMod val="75000"/>
                    <a:lumOff val="25000"/>
                  </a:schemeClr>
                </a:solidFill>
              </a:defRPr>
            </a:lvl2pPr>
            <a:lvl3pPr>
              <a:defRPr sz="1800">
                <a:solidFill>
                  <a:schemeClr val="tx2">
                    <a:lumMod val="75000"/>
                    <a:lumOff val="25000"/>
                  </a:schemeClr>
                </a:solidFill>
              </a:defRPr>
            </a:lvl3pPr>
            <a:lvl4pPr>
              <a:defRPr sz="1600">
                <a:solidFill>
                  <a:schemeClr val="tx2">
                    <a:lumMod val="75000"/>
                    <a:lumOff val="25000"/>
                  </a:schemeClr>
                </a:solidFill>
              </a:defRPr>
            </a:lvl4pPr>
            <a:lvl5pPr>
              <a:defRPr sz="1600">
                <a:solidFill>
                  <a:schemeClr val="tx2">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Rectangle 4"/>
          <p:cNvSpPr>
            <a:spLocks noGrp="1" noChangeArrowheads="1"/>
          </p:cNvSpPr>
          <p:nvPr>
            <p:ph type="dt" sz="half" idx="10"/>
          </p:nvPr>
        </p:nvSpPr>
        <p:spPr/>
        <p:txBody>
          <a:bodyPr/>
          <a:lstStyle>
            <a:lvl1pPr>
              <a:defRPr>
                <a:solidFill>
                  <a:srgbClr val="414042"/>
                </a:solidFill>
              </a:defRPr>
            </a:lvl1pPr>
          </a:lstStyle>
          <a:p>
            <a:pPr>
              <a:defRPr/>
            </a:pPr>
            <a:endParaRPr lang="en-GB" dirty="0"/>
          </a:p>
        </p:txBody>
      </p:sp>
      <p:sp>
        <p:nvSpPr>
          <p:cNvPr id="9" name="Rectangle 5"/>
          <p:cNvSpPr>
            <a:spLocks noGrp="1" noChangeArrowheads="1"/>
          </p:cNvSpPr>
          <p:nvPr>
            <p:ph type="ftr" sz="quarter" idx="11"/>
          </p:nvPr>
        </p:nvSpPr>
        <p:spPr/>
        <p:txBody>
          <a:bodyPr/>
          <a:lstStyle>
            <a:lvl1pPr>
              <a:defRPr>
                <a:solidFill>
                  <a:srgbClr val="414042"/>
                </a:solidFill>
              </a:defRPr>
            </a:lvl1pPr>
          </a:lstStyle>
          <a:p>
            <a:pPr>
              <a:defRPr/>
            </a:pPr>
            <a:endParaRPr lang="en-GB" dirty="0"/>
          </a:p>
        </p:txBody>
      </p:sp>
      <p:sp>
        <p:nvSpPr>
          <p:cNvPr id="10" name="Rectangle 6"/>
          <p:cNvSpPr>
            <a:spLocks noGrp="1" noChangeArrowheads="1"/>
          </p:cNvSpPr>
          <p:nvPr>
            <p:ph type="sldNum" sz="quarter" idx="12"/>
          </p:nvPr>
        </p:nvSpPr>
        <p:spPr/>
        <p:txBody>
          <a:bodyPr/>
          <a:lstStyle>
            <a:lvl1pPr>
              <a:defRPr>
                <a:solidFill>
                  <a:srgbClr val="414042"/>
                </a:solidFill>
              </a:defRPr>
            </a:lvl1pPr>
          </a:lstStyle>
          <a:p>
            <a:pPr>
              <a:defRPr/>
            </a:pPr>
            <a:fld id="{C1A8E2FE-A72D-4E23-B6B2-2955C67DE070}" type="slidenum">
              <a:rPr lang="en-GB" smtClean="0"/>
              <a:pPr>
                <a:defRPr/>
              </a:pPr>
              <a:t>‹#›</a:t>
            </a:fld>
            <a:endParaRPr lang="en-GB"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U:\Backgrounds\background1024x768.jpg"/>
          <p:cNvPicPr>
            <a:picLocks noChangeAspect="1" noChangeArrowheads="1"/>
          </p:cNvPicPr>
          <p:nvPr/>
        </p:nvPicPr>
        <p:blipFill>
          <a:blip r:embed="rId2" cstate="print"/>
          <a:srcRect t="97810"/>
          <a:stretch>
            <a:fillRect/>
          </a:stretch>
        </p:blipFill>
        <p:spPr bwMode="auto">
          <a:xfrm>
            <a:off x="0" y="1438287"/>
            <a:ext cx="9144000" cy="150801"/>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tx2">
                    <a:lumMod val="75000"/>
                    <a:lumOff val="25000"/>
                  </a:schemeClr>
                </a:solidFill>
              </a:defRPr>
            </a:lvl1pPr>
          </a:lstStyle>
          <a:p>
            <a:r>
              <a:rPr lang="en-US"/>
              <a:t>Click to edit Master title style</a:t>
            </a:r>
            <a:endParaRPr lang="en-GB" dirty="0"/>
          </a:p>
        </p:txBody>
      </p:sp>
      <p:sp>
        <p:nvSpPr>
          <p:cNvPr id="4" name="Rectangle 4"/>
          <p:cNvSpPr>
            <a:spLocks noGrp="1" noChangeArrowheads="1"/>
          </p:cNvSpPr>
          <p:nvPr>
            <p:ph type="dt" sz="half" idx="10"/>
          </p:nvPr>
        </p:nvSpPr>
        <p:spPr/>
        <p:txBody>
          <a:bodyPr/>
          <a:lstStyle>
            <a:lvl1pPr>
              <a:defRPr>
                <a:solidFill>
                  <a:srgbClr val="414042"/>
                </a:solidFill>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solidFill>
                  <a:srgbClr val="414042"/>
                </a:solidFill>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solidFill>
                  <a:srgbClr val="414042"/>
                </a:solidFill>
              </a:defRPr>
            </a:lvl1pPr>
          </a:lstStyle>
          <a:p>
            <a:pPr>
              <a:defRPr/>
            </a:pPr>
            <a:fld id="{2DCE0D93-624A-4FB3-905F-19BA5EE869ED}" type="slidenum">
              <a:rPr lang="en-GB" smtClean="0"/>
              <a:pPr>
                <a:defRPr/>
              </a:pPr>
              <a:t>‹#›</a:t>
            </a:fld>
            <a:endParaRPr lang="en-GB"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solidFill>
                  <a:srgbClr val="414042"/>
                </a:solidFill>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solidFill>
                  <a:srgbClr val="414042"/>
                </a:solidFill>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solidFill>
                  <a:srgbClr val="414042"/>
                </a:solidFill>
              </a:defRPr>
            </a:lvl1pPr>
          </a:lstStyle>
          <a:p>
            <a:pPr>
              <a:defRPr/>
            </a:pPr>
            <a:fld id="{D429084E-92D3-4198-B4E4-ED81DD9CE3EE}" type="slidenum">
              <a:rPr lang="en-GB" smtClean="0"/>
              <a:pPr>
                <a:defRPr/>
              </a:pPr>
              <a:t>‹#›</a:t>
            </a:fld>
            <a:endParaRPr lang="en-GB"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414042"/>
                </a:solidFill>
              </a:defRPr>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solidFill>
                  <a:srgbClr val="414042"/>
                </a:solidFill>
              </a:defRPr>
            </a:lvl1pPr>
            <a:lvl2pPr>
              <a:defRPr sz="2800">
                <a:solidFill>
                  <a:srgbClr val="414042"/>
                </a:solidFill>
              </a:defRPr>
            </a:lvl2pPr>
            <a:lvl3pPr>
              <a:defRPr sz="2400">
                <a:solidFill>
                  <a:srgbClr val="414042"/>
                </a:solidFill>
              </a:defRPr>
            </a:lvl3pPr>
            <a:lvl4pPr>
              <a:defRPr sz="2000">
                <a:solidFill>
                  <a:srgbClr val="414042"/>
                </a:solidFill>
              </a:defRPr>
            </a:lvl4pPr>
            <a:lvl5pPr>
              <a:defRPr sz="2000">
                <a:solidFill>
                  <a:srgbClr val="41404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4140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solidFill>
                  <a:srgbClr val="414042"/>
                </a:solidFill>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solidFill>
                  <a:srgbClr val="414042"/>
                </a:solidFill>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solidFill>
                  <a:srgbClr val="414042"/>
                </a:solidFill>
              </a:defRPr>
            </a:lvl1pPr>
          </a:lstStyle>
          <a:p>
            <a:pPr>
              <a:defRPr/>
            </a:pPr>
            <a:fld id="{3496C378-1BD4-4CBD-A781-509E62A290BE}" type="slidenum">
              <a:rPr lang="en-GB" smtClean="0"/>
              <a:pPr>
                <a:defRPr/>
              </a:pPr>
              <a:t>‹#›</a:t>
            </a:fld>
            <a:endParaRPr lang="en-GB"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lumMod val="75000"/>
                    <a:lumOff val="25000"/>
                  </a:schemeClr>
                </a:solidFill>
              </a:defRPr>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tx2">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2">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solidFill>
                  <a:schemeClr val="tx2">
                    <a:lumMod val="75000"/>
                    <a:lumOff val="25000"/>
                  </a:schemeClr>
                </a:solidFill>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solidFill>
                  <a:schemeClr val="tx2">
                    <a:lumMod val="75000"/>
                    <a:lumOff val="25000"/>
                  </a:schemeClr>
                </a:solidFill>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solidFill>
                  <a:schemeClr val="tx2">
                    <a:lumMod val="75000"/>
                    <a:lumOff val="25000"/>
                  </a:schemeClr>
                </a:solidFill>
              </a:defRPr>
            </a:lvl1pPr>
          </a:lstStyle>
          <a:p>
            <a:pPr>
              <a:defRPr/>
            </a:pPr>
            <a:fld id="{406B41C6-FAAE-4F92-81C5-01A4E8F0EF9A}" type="slidenum">
              <a:rPr lang="en-GB" smtClean="0"/>
              <a:pPr>
                <a:defRPr/>
              </a:pPr>
              <a:t>‹#›</a:t>
            </a:fld>
            <a:endParaRPr lang="en-GB"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68313" y="115888"/>
            <a:ext cx="8229600" cy="1225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aseline="0" dirty="0">
                <a:solidFill>
                  <a:srgbClr val="002444"/>
                </a:solidFill>
                <a:effectLst/>
                <a:latin typeface="+mn-lt"/>
              </a:defRPr>
            </a:lvl1pPr>
          </a:lstStyle>
          <a:p>
            <a:pPr>
              <a:defRPr/>
            </a:pPr>
            <a:endParaRPr lang="en-GB" dirty="0"/>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aseline="0" dirty="0">
                <a:solidFill>
                  <a:srgbClr val="002444"/>
                </a:solidFill>
                <a:effectLst/>
                <a:latin typeface="+mn-lt"/>
              </a:defRPr>
            </a:lvl1pPr>
          </a:lstStyle>
          <a:p>
            <a:pPr>
              <a:defRPr/>
            </a:pPr>
            <a:endParaRPr lang="en-GB" dirty="0"/>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smtClean="0">
                <a:solidFill>
                  <a:srgbClr val="002444"/>
                </a:solidFill>
                <a:effectLst/>
                <a:latin typeface="+mn-lt"/>
              </a:defRPr>
            </a:lvl1pPr>
          </a:lstStyle>
          <a:p>
            <a:pPr>
              <a:defRPr/>
            </a:pPr>
            <a:fld id="{89D362E6-7AE6-4496-8DE0-6C87AC054C39}" type="slidenum">
              <a:rPr lang="en-GB" smtClean="0"/>
              <a:pPr>
                <a:defRPr/>
              </a:pPr>
              <a:t>‹#›</a:t>
            </a:fld>
            <a:endParaRPr lang="en-GB" dirty="0"/>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out)">
                                      <p:cBhvr>
                                        <p:cTn id="7" dur="500"/>
                                        <p:tgtEl>
                                          <p:spTgt spid="409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9">
                                            <p:txEl>
                                              <p:pRg st="0" end="0"/>
                                            </p:txEl>
                                          </p:spTgt>
                                        </p:tgtEl>
                                        <p:attrNameLst>
                                          <p:attrName>style.visibility</p:attrName>
                                        </p:attrNameLst>
                                      </p:cBhvr>
                                      <p:to>
                                        <p:strVal val="visible"/>
                                      </p:to>
                                    </p:set>
                                    <p:animEffect transition="in" filter="dissolve">
                                      <p:cBhvr>
                                        <p:cTn id="11" dur="500"/>
                                        <p:tgtEl>
                                          <p:spTgt spid="4099">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099">
                                            <p:txEl>
                                              <p:pRg st="1" end="1"/>
                                            </p:txEl>
                                          </p:spTgt>
                                        </p:tgtEl>
                                        <p:attrNameLst>
                                          <p:attrName>style.visibility</p:attrName>
                                        </p:attrNameLst>
                                      </p:cBhvr>
                                      <p:to>
                                        <p:strVal val="visible"/>
                                      </p:to>
                                    </p:set>
                                    <p:animEffect transition="in" filter="dissolve">
                                      <p:cBhvr>
                                        <p:cTn id="15" dur="500"/>
                                        <p:tgtEl>
                                          <p:spTgt spid="4099">
                                            <p:txEl>
                                              <p:pRg st="1" end="1"/>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Effect transition="in" filter="dissolve">
                                      <p:cBhvr>
                                        <p:cTn id="19" dur="500"/>
                                        <p:tgtEl>
                                          <p:spTgt spid="4099">
                                            <p:txEl>
                                              <p:pRg st="2" end="2"/>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animEffect transition="in" filter="dissolve">
                                      <p:cBhvr>
                                        <p:cTn id="23" dur="500"/>
                                        <p:tgtEl>
                                          <p:spTgt spid="4099">
                                            <p:txEl>
                                              <p:pRg st="3" end="3"/>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dissolve">
                                      <p:cBhvr>
                                        <p:cTn id="27"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tmplLst>
          <p:tmpl lvl="1">
            <p:tnLst>
              <p:par>
                <p:cTn presetID="9" presetClass="entr" presetSubtype="0"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dissolve">
                      <p:cBhvr>
                        <p:cTn dur="500"/>
                        <p:tgtEl>
                          <p:spTgt spid="4099"/>
                        </p:tgtEl>
                      </p:cBhvr>
                    </p:animEffect>
                  </p:childTnLst>
                </p:cTn>
              </p:par>
            </p:tnLst>
          </p:tmpl>
          <p:tmpl lvl="2">
            <p:tnLst>
              <p:par>
                <p:cTn presetID="9" presetClass="entr" presetSubtype="0"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dissolve">
                      <p:cBhvr>
                        <p:cTn dur="500"/>
                        <p:tgtEl>
                          <p:spTgt spid="4099"/>
                        </p:tgtEl>
                      </p:cBhvr>
                    </p:animEffect>
                  </p:childTnLst>
                </p:cTn>
              </p:par>
            </p:tnLst>
          </p:tmpl>
          <p:tmpl lvl="3">
            <p:tnLst>
              <p:par>
                <p:cTn presetID="9" presetClass="entr" presetSubtype="0"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dissolve">
                      <p:cBhvr>
                        <p:cTn dur="500"/>
                        <p:tgtEl>
                          <p:spTgt spid="4099"/>
                        </p:tgtEl>
                      </p:cBhvr>
                    </p:animEffect>
                  </p:childTnLst>
                </p:cTn>
              </p:par>
            </p:tnLst>
          </p:tmpl>
          <p:tmpl lvl="4">
            <p:tnLst>
              <p:par>
                <p:cTn presetID="9" presetClass="entr" presetSubtype="0"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dissolve">
                      <p:cBhvr>
                        <p:cTn dur="500"/>
                        <p:tgtEl>
                          <p:spTgt spid="4099"/>
                        </p:tgtEl>
                      </p:cBhvr>
                    </p:animEffect>
                  </p:childTnLst>
                </p:cTn>
              </p:par>
            </p:tnLst>
          </p:tmpl>
          <p:tmpl lvl="5">
            <p:tnLst>
              <p:par>
                <p:cTn presetID="9" presetClass="entr" presetSubtype="0"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dissolve">
                      <p:cBhvr>
                        <p:cTn dur="500"/>
                        <p:tgtEl>
                          <p:spTgt spid="4099"/>
                        </p:tgtEl>
                      </p:cBhvr>
                    </p:animEffect>
                  </p:childTnLst>
                </p:cTn>
              </p:par>
            </p:tnLst>
          </p:tmpl>
        </p:tmplLst>
      </p:bldP>
    </p:bldLst>
  </p:timing>
  <p:txStyles>
    <p:titleStyle>
      <a:lvl1pPr algn="ctr" rtl="0" eaLnBrk="1" fontAlgn="base" hangingPunct="1">
        <a:spcBef>
          <a:spcPct val="0"/>
        </a:spcBef>
        <a:spcAft>
          <a:spcPct val="0"/>
        </a:spcAft>
        <a:defRPr sz="4400" baseline="0">
          <a:solidFill>
            <a:srgbClr val="414042"/>
          </a:solidFill>
          <a:effectLst/>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rgbClr val="07075F"/>
          </a:solidFill>
          <a:latin typeface="Myriad Pro" pitchFamily="34" charset="0"/>
        </a:defRPr>
      </a:lvl6pPr>
      <a:lvl7pPr marL="914400" algn="ctr" rtl="0" eaLnBrk="1" fontAlgn="base" hangingPunct="1">
        <a:spcBef>
          <a:spcPct val="0"/>
        </a:spcBef>
        <a:spcAft>
          <a:spcPct val="0"/>
        </a:spcAft>
        <a:defRPr sz="4400">
          <a:solidFill>
            <a:srgbClr val="07075F"/>
          </a:solidFill>
          <a:latin typeface="Myriad Pro" pitchFamily="34" charset="0"/>
        </a:defRPr>
      </a:lvl7pPr>
      <a:lvl8pPr marL="1371600" algn="ctr" rtl="0" eaLnBrk="1" fontAlgn="base" hangingPunct="1">
        <a:spcBef>
          <a:spcPct val="0"/>
        </a:spcBef>
        <a:spcAft>
          <a:spcPct val="0"/>
        </a:spcAft>
        <a:defRPr sz="4400">
          <a:solidFill>
            <a:srgbClr val="07075F"/>
          </a:solidFill>
          <a:latin typeface="Myriad Pro" pitchFamily="34" charset="0"/>
        </a:defRPr>
      </a:lvl8pPr>
      <a:lvl9pPr marL="1828800" algn="ctr" rtl="0" eaLnBrk="1" fontAlgn="base" hangingPunct="1">
        <a:spcBef>
          <a:spcPct val="0"/>
        </a:spcBef>
        <a:spcAft>
          <a:spcPct val="0"/>
        </a:spcAft>
        <a:defRPr sz="4400">
          <a:solidFill>
            <a:srgbClr val="07075F"/>
          </a:solidFill>
          <a:latin typeface="Myriad Pro" pitchFamily="34" charset="0"/>
        </a:defRPr>
      </a:lvl9pPr>
    </p:titleStyle>
    <p:bodyStyle>
      <a:lvl1pPr marL="342900" indent="-342900" algn="l" rtl="0" eaLnBrk="1" fontAlgn="base" hangingPunct="1">
        <a:spcBef>
          <a:spcPct val="20000"/>
        </a:spcBef>
        <a:spcAft>
          <a:spcPct val="0"/>
        </a:spcAft>
        <a:buClr>
          <a:srgbClr val="D83124"/>
        </a:buClr>
        <a:buFont typeface="Arial" charset="0"/>
        <a:buChar char="•"/>
        <a:defRPr sz="3200" baseline="0">
          <a:solidFill>
            <a:srgbClr val="414042"/>
          </a:solidFill>
          <a:effectLst/>
          <a:latin typeface="+mn-lt"/>
          <a:ea typeface="+mn-ea"/>
          <a:cs typeface="+mn-cs"/>
        </a:defRPr>
      </a:lvl1pPr>
      <a:lvl2pPr marL="742950" indent="-285750" algn="l" rtl="0" eaLnBrk="1" fontAlgn="base" hangingPunct="1">
        <a:spcBef>
          <a:spcPct val="20000"/>
        </a:spcBef>
        <a:spcAft>
          <a:spcPct val="0"/>
        </a:spcAft>
        <a:buClr>
          <a:srgbClr val="B7D8F9"/>
        </a:buClr>
        <a:buFont typeface="Arial" charset="0"/>
        <a:buChar char="•"/>
        <a:defRPr sz="2800" baseline="0">
          <a:solidFill>
            <a:srgbClr val="414042"/>
          </a:solidFill>
          <a:effectLst/>
          <a:latin typeface="+mn-lt"/>
        </a:defRPr>
      </a:lvl2pPr>
      <a:lvl3pPr marL="1143000" indent="-228600" algn="l" rtl="0" eaLnBrk="1" fontAlgn="base" hangingPunct="1">
        <a:spcBef>
          <a:spcPct val="20000"/>
        </a:spcBef>
        <a:spcAft>
          <a:spcPct val="0"/>
        </a:spcAft>
        <a:buClr>
          <a:srgbClr val="7CDD65"/>
        </a:buClr>
        <a:buFont typeface="Arial" charset="0"/>
        <a:buChar char="•"/>
        <a:defRPr sz="2400" baseline="0">
          <a:solidFill>
            <a:srgbClr val="414042"/>
          </a:solidFill>
          <a:effectLst/>
          <a:latin typeface="+mn-lt"/>
        </a:defRPr>
      </a:lvl3pPr>
      <a:lvl4pPr marL="1600200" indent="-228600" algn="l" rtl="0" eaLnBrk="1" fontAlgn="base" hangingPunct="1">
        <a:spcBef>
          <a:spcPct val="20000"/>
        </a:spcBef>
        <a:spcAft>
          <a:spcPct val="0"/>
        </a:spcAft>
        <a:buClr>
          <a:srgbClr val="F4F45A"/>
        </a:buClr>
        <a:buFont typeface="Arial" charset="0"/>
        <a:buChar char="•"/>
        <a:defRPr sz="2000" baseline="0">
          <a:solidFill>
            <a:srgbClr val="414042"/>
          </a:solidFill>
          <a:effectLst/>
          <a:latin typeface="+mn-lt"/>
        </a:defRPr>
      </a:lvl4pPr>
      <a:lvl5pPr marL="2057400" indent="-228600" algn="l" rtl="0" eaLnBrk="1" fontAlgn="base" hangingPunct="1">
        <a:spcBef>
          <a:spcPct val="20000"/>
        </a:spcBef>
        <a:spcAft>
          <a:spcPct val="0"/>
        </a:spcAft>
        <a:buClr>
          <a:srgbClr val="D8268C"/>
        </a:buClr>
        <a:buFont typeface="Arial" charset="0"/>
        <a:buChar char="•"/>
        <a:defRPr sz="2000" baseline="0">
          <a:solidFill>
            <a:srgbClr val="414042"/>
          </a:solidFill>
          <a:effectLst/>
          <a:latin typeface="+mn-lt"/>
        </a:defRPr>
      </a:lvl5pPr>
      <a:lvl6pPr marL="2514600" indent="-228600" algn="l" rtl="0" eaLnBrk="1" fontAlgn="base" hangingPunct="1">
        <a:spcBef>
          <a:spcPct val="20000"/>
        </a:spcBef>
        <a:spcAft>
          <a:spcPct val="0"/>
        </a:spcAft>
        <a:buClr>
          <a:srgbClr val="D8268C"/>
        </a:buClr>
        <a:buFont typeface="Wingdings" pitchFamily="2" charset="2"/>
        <a:buChar char="§"/>
        <a:defRPr sz="2000">
          <a:solidFill>
            <a:srgbClr val="07075F"/>
          </a:solidFill>
          <a:latin typeface="+mn-lt"/>
        </a:defRPr>
      </a:lvl6pPr>
      <a:lvl7pPr marL="2971800" indent="-228600" algn="l" rtl="0" eaLnBrk="1" fontAlgn="base" hangingPunct="1">
        <a:spcBef>
          <a:spcPct val="20000"/>
        </a:spcBef>
        <a:spcAft>
          <a:spcPct val="0"/>
        </a:spcAft>
        <a:buClr>
          <a:srgbClr val="D8268C"/>
        </a:buClr>
        <a:buFont typeface="Wingdings" pitchFamily="2" charset="2"/>
        <a:buChar char="§"/>
        <a:defRPr sz="2000">
          <a:solidFill>
            <a:srgbClr val="07075F"/>
          </a:solidFill>
          <a:latin typeface="+mn-lt"/>
        </a:defRPr>
      </a:lvl7pPr>
      <a:lvl8pPr marL="3429000" indent="-228600" algn="l" rtl="0" eaLnBrk="1" fontAlgn="base" hangingPunct="1">
        <a:spcBef>
          <a:spcPct val="20000"/>
        </a:spcBef>
        <a:spcAft>
          <a:spcPct val="0"/>
        </a:spcAft>
        <a:buClr>
          <a:srgbClr val="D8268C"/>
        </a:buClr>
        <a:buFont typeface="Wingdings" pitchFamily="2" charset="2"/>
        <a:buChar char="§"/>
        <a:defRPr sz="2000">
          <a:solidFill>
            <a:srgbClr val="07075F"/>
          </a:solidFill>
          <a:latin typeface="+mn-lt"/>
        </a:defRPr>
      </a:lvl8pPr>
      <a:lvl9pPr marL="3886200" indent="-228600" algn="l" rtl="0" eaLnBrk="1" fontAlgn="base" hangingPunct="1">
        <a:spcBef>
          <a:spcPct val="20000"/>
        </a:spcBef>
        <a:spcAft>
          <a:spcPct val="0"/>
        </a:spcAft>
        <a:buClr>
          <a:srgbClr val="D8268C"/>
        </a:buClr>
        <a:buFont typeface="Wingdings" pitchFamily="2" charset="2"/>
        <a:buChar char="§"/>
        <a:defRPr sz="2000">
          <a:solidFill>
            <a:srgbClr val="0707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414042"/>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68313" y="115888"/>
            <a:ext cx="8229600" cy="1225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aseline="0" dirty="0">
                <a:solidFill>
                  <a:schemeClr val="bg1"/>
                </a:solidFill>
                <a:effectLst>
                  <a:outerShdw blurRad="50800" dist="38100" dir="2700000" algn="tl" rotWithShape="0">
                    <a:prstClr val="black"/>
                  </a:outerShdw>
                </a:effectLst>
                <a:latin typeface="+mn-lt"/>
              </a:defRPr>
            </a:lvl1pPr>
          </a:lstStyle>
          <a:p>
            <a:pPr>
              <a:defRPr/>
            </a:pPr>
            <a:endParaRPr lang="en-GB" dirty="0"/>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aseline="0" dirty="0">
                <a:solidFill>
                  <a:schemeClr val="bg1"/>
                </a:solidFill>
                <a:effectLst>
                  <a:outerShdw blurRad="50800" dist="38100" dir="2700000" algn="tl" rotWithShape="0">
                    <a:prstClr val="black"/>
                  </a:outerShdw>
                </a:effectLst>
                <a:latin typeface="+mn-lt"/>
              </a:defRPr>
            </a:lvl1pPr>
          </a:lstStyle>
          <a:p>
            <a:pPr>
              <a:defRPr/>
            </a:pPr>
            <a:endParaRPr lang="en-GB" dirty="0"/>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smtClean="0">
                <a:solidFill>
                  <a:schemeClr val="bg1"/>
                </a:solidFill>
                <a:effectLst>
                  <a:outerShdw blurRad="50800" dist="38100" dir="2700000" algn="tl" rotWithShape="0">
                    <a:prstClr val="black"/>
                  </a:outerShdw>
                </a:effectLst>
                <a:latin typeface="+mn-lt"/>
              </a:defRPr>
            </a:lvl1pPr>
          </a:lstStyle>
          <a:p>
            <a:pPr>
              <a:defRPr/>
            </a:pPr>
            <a:fld id="{89D362E6-7AE6-4496-8DE0-6C87AC054C39}"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695" r:id="rId3"/>
    <p:sldLayoutId id="2147483701" r:id="rId4"/>
    <p:sldLayoutId id="2147483702" r:id="rId5"/>
    <p:sldLayoutId id="2147483703" r:id="rId6"/>
    <p:sldLayoutId id="2147483696" r:id="rId7"/>
    <p:sldLayoutId id="2147483697" r:id="rId8"/>
    <p:sldLayoutId id="2147483698" r:id="rId9"/>
    <p:sldLayoutId id="2147483704" r:id="rId10"/>
    <p:sldLayoutId id="2147483705" r:id="rId11"/>
    <p:sldLayoutId id="2147483706" r:id="rId12"/>
  </p:sldLayoutIdLst>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out)">
                                      <p:cBhvr>
                                        <p:cTn id="7" dur="500"/>
                                        <p:tgtEl>
                                          <p:spTgt spid="409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9">
                                            <p:txEl>
                                              <p:pRg st="0" end="0"/>
                                            </p:txEl>
                                          </p:spTgt>
                                        </p:tgtEl>
                                        <p:attrNameLst>
                                          <p:attrName>style.visibility</p:attrName>
                                        </p:attrNameLst>
                                      </p:cBhvr>
                                      <p:to>
                                        <p:strVal val="visible"/>
                                      </p:to>
                                    </p:set>
                                    <p:animEffect transition="in" filter="dissolve">
                                      <p:cBhvr>
                                        <p:cTn id="11" dur="500"/>
                                        <p:tgtEl>
                                          <p:spTgt spid="4099">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099">
                                            <p:txEl>
                                              <p:pRg st="1" end="1"/>
                                            </p:txEl>
                                          </p:spTgt>
                                        </p:tgtEl>
                                        <p:attrNameLst>
                                          <p:attrName>style.visibility</p:attrName>
                                        </p:attrNameLst>
                                      </p:cBhvr>
                                      <p:to>
                                        <p:strVal val="visible"/>
                                      </p:to>
                                    </p:set>
                                    <p:animEffect transition="in" filter="dissolve">
                                      <p:cBhvr>
                                        <p:cTn id="15" dur="500"/>
                                        <p:tgtEl>
                                          <p:spTgt spid="4099">
                                            <p:txEl>
                                              <p:pRg st="1" end="1"/>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Effect transition="in" filter="dissolve">
                                      <p:cBhvr>
                                        <p:cTn id="19" dur="500"/>
                                        <p:tgtEl>
                                          <p:spTgt spid="4099">
                                            <p:txEl>
                                              <p:pRg st="2" end="2"/>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animEffect transition="in" filter="dissolve">
                                      <p:cBhvr>
                                        <p:cTn id="23" dur="500"/>
                                        <p:tgtEl>
                                          <p:spTgt spid="4099">
                                            <p:txEl>
                                              <p:pRg st="3" end="3"/>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dissolve">
                                      <p:cBhvr>
                                        <p:cTn id="27"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tmplLst>
          <p:tmpl lvl="1">
            <p:tnLst>
              <p:par>
                <p:cTn presetID="9" presetClass="entr" presetSubtype="0"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dissolve">
                      <p:cBhvr>
                        <p:cTn dur="500"/>
                        <p:tgtEl>
                          <p:spTgt spid="4099"/>
                        </p:tgtEl>
                      </p:cBhvr>
                    </p:animEffect>
                  </p:childTnLst>
                </p:cTn>
              </p:par>
            </p:tnLst>
          </p:tmpl>
          <p:tmpl lvl="2">
            <p:tnLst>
              <p:par>
                <p:cTn presetID="9" presetClass="entr" presetSubtype="0"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dissolve">
                      <p:cBhvr>
                        <p:cTn dur="500"/>
                        <p:tgtEl>
                          <p:spTgt spid="4099"/>
                        </p:tgtEl>
                      </p:cBhvr>
                    </p:animEffect>
                  </p:childTnLst>
                </p:cTn>
              </p:par>
            </p:tnLst>
          </p:tmpl>
          <p:tmpl lvl="3">
            <p:tnLst>
              <p:par>
                <p:cTn presetID="9" presetClass="entr" presetSubtype="0"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dissolve">
                      <p:cBhvr>
                        <p:cTn dur="500"/>
                        <p:tgtEl>
                          <p:spTgt spid="4099"/>
                        </p:tgtEl>
                      </p:cBhvr>
                    </p:animEffect>
                  </p:childTnLst>
                </p:cTn>
              </p:par>
            </p:tnLst>
          </p:tmpl>
          <p:tmpl lvl="4">
            <p:tnLst>
              <p:par>
                <p:cTn presetID="9" presetClass="entr" presetSubtype="0"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dissolve">
                      <p:cBhvr>
                        <p:cTn dur="500"/>
                        <p:tgtEl>
                          <p:spTgt spid="4099"/>
                        </p:tgtEl>
                      </p:cBhvr>
                    </p:animEffect>
                  </p:childTnLst>
                </p:cTn>
              </p:par>
            </p:tnLst>
          </p:tmpl>
          <p:tmpl lvl="5">
            <p:tnLst>
              <p:par>
                <p:cTn presetID="9" presetClass="entr" presetSubtype="0"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dissolve">
                      <p:cBhvr>
                        <p:cTn dur="500"/>
                        <p:tgtEl>
                          <p:spTgt spid="4099"/>
                        </p:tgtEl>
                      </p:cBhvr>
                    </p:animEffect>
                  </p:childTnLst>
                </p:cTn>
              </p:par>
            </p:tnLst>
          </p:tmpl>
        </p:tmplLst>
      </p:bldP>
    </p:bldLst>
  </p:timing>
  <p:txStyles>
    <p:titleStyle>
      <a:lvl1pPr algn="ctr" rtl="0" eaLnBrk="0" fontAlgn="base" hangingPunct="0">
        <a:spcBef>
          <a:spcPct val="0"/>
        </a:spcBef>
        <a:spcAft>
          <a:spcPct val="0"/>
        </a:spcAft>
        <a:defRPr sz="4400">
          <a:solidFill>
            <a:schemeClr val="bg1"/>
          </a:solidFill>
          <a:effectLst>
            <a:outerShdw blurRad="50800" dist="76200" dir="2700000" algn="tl" rotWithShape="0">
              <a:prstClr val="black"/>
            </a:outerShdw>
          </a:effectLst>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rgbClr val="07075F"/>
          </a:solidFill>
          <a:latin typeface="Myriad Pro" pitchFamily="34" charset="0"/>
        </a:defRPr>
      </a:lvl6pPr>
      <a:lvl7pPr marL="914400" algn="ctr" rtl="0" fontAlgn="base">
        <a:spcBef>
          <a:spcPct val="0"/>
        </a:spcBef>
        <a:spcAft>
          <a:spcPct val="0"/>
        </a:spcAft>
        <a:defRPr sz="4400">
          <a:solidFill>
            <a:srgbClr val="07075F"/>
          </a:solidFill>
          <a:latin typeface="Myriad Pro" pitchFamily="34" charset="0"/>
        </a:defRPr>
      </a:lvl7pPr>
      <a:lvl8pPr marL="1371600" algn="ctr" rtl="0" fontAlgn="base">
        <a:spcBef>
          <a:spcPct val="0"/>
        </a:spcBef>
        <a:spcAft>
          <a:spcPct val="0"/>
        </a:spcAft>
        <a:defRPr sz="4400">
          <a:solidFill>
            <a:srgbClr val="07075F"/>
          </a:solidFill>
          <a:latin typeface="Myriad Pro" pitchFamily="34" charset="0"/>
        </a:defRPr>
      </a:lvl8pPr>
      <a:lvl9pPr marL="1828800" algn="ctr" rtl="0" fontAlgn="base">
        <a:spcBef>
          <a:spcPct val="0"/>
        </a:spcBef>
        <a:spcAft>
          <a:spcPct val="0"/>
        </a:spcAft>
        <a:defRPr sz="4400">
          <a:solidFill>
            <a:srgbClr val="07075F"/>
          </a:solidFill>
          <a:latin typeface="Myriad Pro" pitchFamily="34" charset="0"/>
        </a:defRPr>
      </a:lvl9pPr>
    </p:titleStyle>
    <p:bodyStyle>
      <a:lvl1pPr marL="342900" indent="-342900" algn="l" rtl="0" eaLnBrk="0" fontAlgn="base" hangingPunct="0">
        <a:spcBef>
          <a:spcPct val="20000"/>
        </a:spcBef>
        <a:spcAft>
          <a:spcPct val="0"/>
        </a:spcAft>
        <a:buClr>
          <a:srgbClr val="D83124"/>
        </a:buClr>
        <a:buFont typeface="Arial" charset="0"/>
        <a:buChar char="•"/>
        <a:defRPr sz="3200">
          <a:solidFill>
            <a:schemeClr val="bg1"/>
          </a:solidFill>
          <a:effectLst>
            <a:outerShdw blurRad="50800" dist="38100" dir="2700000" algn="tl" rotWithShape="0">
              <a:prstClr val="black"/>
            </a:outerShdw>
          </a:effectLst>
          <a:latin typeface="+mn-lt"/>
          <a:ea typeface="+mn-ea"/>
          <a:cs typeface="+mn-cs"/>
        </a:defRPr>
      </a:lvl1pPr>
      <a:lvl2pPr marL="742950" indent="-285750" algn="l" rtl="0" eaLnBrk="0" fontAlgn="base" hangingPunct="0">
        <a:spcBef>
          <a:spcPct val="20000"/>
        </a:spcBef>
        <a:spcAft>
          <a:spcPct val="0"/>
        </a:spcAft>
        <a:buClr>
          <a:srgbClr val="B7D8F9"/>
        </a:buClr>
        <a:buFont typeface="Arial" charset="0"/>
        <a:buChar char="•"/>
        <a:defRPr sz="2800">
          <a:solidFill>
            <a:schemeClr val="bg1"/>
          </a:solidFill>
          <a:effectLst>
            <a:outerShdw blurRad="50800" dist="38100" dir="2700000" algn="tl" rotWithShape="0">
              <a:prstClr val="black"/>
            </a:outerShdw>
          </a:effectLst>
          <a:latin typeface="+mn-lt"/>
        </a:defRPr>
      </a:lvl2pPr>
      <a:lvl3pPr marL="1143000" indent="-228600" algn="l" rtl="0" eaLnBrk="0" fontAlgn="base" hangingPunct="0">
        <a:spcBef>
          <a:spcPct val="20000"/>
        </a:spcBef>
        <a:spcAft>
          <a:spcPct val="0"/>
        </a:spcAft>
        <a:buClr>
          <a:srgbClr val="7CDD65"/>
        </a:buClr>
        <a:buFont typeface="Arial" charset="0"/>
        <a:buChar char="•"/>
        <a:defRPr sz="2400">
          <a:solidFill>
            <a:schemeClr val="bg1"/>
          </a:solidFill>
          <a:effectLst>
            <a:outerShdw blurRad="50800" dist="38100" dir="2700000" algn="tl" rotWithShape="0">
              <a:prstClr val="black"/>
            </a:outerShdw>
          </a:effectLst>
          <a:latin typeface="+mn-lt"/>
        </a:defRPr>
      </a:lvl3pPr>
      <a:lvl4pPr marL="1600200" indent="-228600" algn="l" rtl="0" eaLnBrk="0" fontAlgn="base" hangingPunct="0">
        <a:spcBef>
          <a:spcPct val="20000"/>
        </a:spcBef>
        <a:spcAft>
          <a:spcPct val="0"/>
        </a:spcAft>
        <a:buClr>
          <a:srgbClr val="F4F45A"/>
        </a:buClr>
        <a:buFont typeface="Arial" charset="0"/>
        <a:buChar char="•"/>
        <a:defRPr sz="2000">
          <a:solidFill>
            <a:schemeClr val="bg1"/>
          </a:solidFill>
          <a:effectLst>
            <a:outerShdw blurRad="50800" dist="38100" dir="2700000" algn="tl" rotWithShape="0">
              <a:prstClr val="black"/>
            </a:outerShdw>
          </a:effectLst>
          <a:latin typeface="+mn-lt"/>
        </a:defRPr>
      </a:lvl4pPr>
      <a:lvl5pPr marL="2057400" indent="-228600" algn="l" rtl="0" eaLnBrk="0" fontAlgn="base" hangingPunct="0">
        <a:spcBef>
          <a:spcPct val="20000"/>
        </a:spcBef>
        <a:spcAft>
          <a:spcPct val="0"/>
        </a:spcAft>
        <a:buClr>
          <a:srgbClr val="D8268C"/>
        </a:buClr>
        <a:buFont typeface="Arial" charset="0"/>
        <a:buChar char="•"/>
        <a:defRPr sz="2000">
          <a:solidFill>
            <a:schemeClr val="bg1"/>
          </a:solidFill>
          <a:effectLst>
            <a:outerShdw blurRad="50800" dist="38100" dir="2700000" algn="tl" rotWithShape="0">
              <a:prstClr val="black"/>
            </a:outerShdw>
          </a:effectLst>
          <a:latin typeface="+mn-lt"/>
        </a:defRPr>
      </a:lvl5pPr>
      <a:lvl6pPr marL="2514600" indent="-228600" algn="l" rtl="0" fontAlgn="base">
        <a:spcBef>
          <a:spcPct val="20000"/>
        </a:spcBef>
        <a:spcAft>
          <a:spcPct val="0"/>
        </a:spcAft>
        <a:buClr>
          <a:srgbClr val="D8268C"/>
        </a:buClr>
        <a:buFont typeface="Wingdings" pitchFamily="2" charset="2"/>
        <a:buChar char="§"/>
        <a:defRPr sz="2000">
          <a:solidFill>
            <a:srgbClr val="07075F"/>
          </a:solidFill>
          <a:latin typeface="+mn-lt"/>
        </a:defRPr>
      </a:lvl6pPr>
      <a:lvl7pPr marL="2971800" indent="-228600" algn="l" rtl="0" fontAlgn="base">
        <a:spcBef>
          <a:spcPct val="20000"/>
        </a:spcBef>
        <a:spcAft>
          <a:spcPct val="0"/>
        </a:spcAft>
        <a:buClr>
          <a:srgbClr val="D8268C"/>
        </a:buClr>
        <a:buFont typeface="Wingdings" pitchFamily="2" charset="2"/>
        <a:buChar char="§"/>
        <a:defRPr sz="2000">
          <a:solidFill>
            <a:srgbClr val="07075F"/>
          </a:solidFill>
          <a:latin typeface="+mn-lt"/>
        </a:defRPr>
      </a:lvl7pPr>
      <a:lvl8pPr marL="3429000" indent="-228600" algn="l" rtl="0" fontAlgn="base">
        <a:spcBef>
          <a:spcPct val="20000"/>
        </a:spcBef>
        <a:spcAft>
          <a:spcPct val="0"/>
        </a:spcAft>
        <a:buClr>
          <a:srgbClr val="D8268C"/>
        </a:buClr>
        <a:buFont typeface="Wingdings" pitchFamily="2" charset="2"/>
        <a:buChar char="§"/>
        <a:defRPr sz="2000">
          <a:solidFill>
            <a:srgbClr val="07075F"/>
          </a:solidFill>
          <a:latin typeface="+mn-lt"/>
        </a:defRPr>
      </a:lvl8pPr>
      <a:lvl9pPr marL="3886200" indent="-228600" algn="l" rtl="0" fontAlgn="base">
        <a:spcBef>
          <a:spcPct val="20000"/>
        </a:spcBef>
        <a:spcAft>
          <a:spcPct val="0"/>
        </a:spcAft>
        <a:buClr>
          <a:srgbClr val="D8268C"/>
        </a:buClr>
        <a:buFont typeface="Wingdings" pitchFamily="2" charset="2"/>
        <a:buChar char="§"/>
        <a:defRPr sz="2000">
          <a:solidFill>
            <a:srgbClr val="0707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0.pn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831FE7CE-7BD4-4E61-ADE1-397DED21A0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35" y="-754"/>
            <a:ext cx="9159655" cy="6598106"/>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54A0947B-98B8-C042-AF64-B74547450D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944231"/>
            <a:ext cx="2627784" cy="816282"/>
          </a:xfrm>
          <a:prstGeom prst="rect">
            <a:avLst/>
          </a:prstGeom>
        </p:spPr>
      </p:pic>
      <p:sp>
        <p:nvSpPr>
          <p:cNvPr id="11" name="Title 3">
            <a:extLst>
              <a:ext uri="{FF2B5EF4-FFF2-40B4-BE49-F238E27FC236}">
                <a16:creationId xmlns:a16="http://schemas.microsoft.com/office/drawing/2014/main" id="{E4D3C9FE-6824-194E-4821-E312C999DEE6}"/>
              </a:ext>
            </a:extLst>
          </p:cNvPr>
          <p:cNvSpPr txBox="1">
            <a:spLocks/>
          </p:cNvSpPr>
          <p:nvPr/>
        </p:nvSpPr>
        <p:spPr bwMode="auto">
          <a:xfrm>
            <a:off x="380117" y="2420888"/>
            <a:ext cx="8353176" cy="12241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aseline="0">
                <a:solidFill>
                  <a:srgbClr val="414042"/>
                </a:solidFill>
                <a:effectLst/>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rgbClr val="07075F"/>
                </a:solidFill>
                <a:latin typeface="Myriad Pro" pitchFamily="34" charset="0"/>
              </a:defRPr>
            </a:lvl6pPr>
            <a:lvl7pPr marL="914400" algn="ctr" rtl="0" eaLnBrk="1" fontAlgn="base" hangingPunct="1">
              <a:spcBef>
                <a:spcPct val="0"/>
              </a:spcBef>
              <a:spcAft>
                <a:spcPct val="0"/>
              </a:spcAft>
              <a:defRPr sz="4400">
                <a:solidFill>
                  <a:srgbClr val="07075F"/>
                </a:solidFill>
                <a:latin typeface="Myriad Pro" pitchFamily="34" charset="0"/>
              </a:defRPr>
            </a:lvl7pPr>
            <a:lvl8pPr marL="1371600" algn="ctr" rtl="0" eaLnBrk="1" fontAlgn="base" hangingPunct="1">
              <a:spcBef>
                <a:spcPct val="0"/>
              </a:spcBef>
              <a:spcAft>
                <a:spcPct val="0"/>
              </a:spcAft>
              <a:defRPr sz="4400">
                <a:solidFill>
                  <a:srgbClr val="07075F"/>
                </a:solidFill>
                <a:latin typeface="Myriad Pro" pitchFamily="34" charset="0"/>
              </a:defRPr>
            </a:lvl8pPr>
            <a:lvl9pPr marL="1828800" algn="ctr" rtl="0" eaLnBrk="1" fontAlgn="base" hangingPunct="1">
              <a:spcBef>
                <a:spcPct val="0"/>
              </a:spcBef>
              <a:spcAft>
                <a:spcPct val="0"/>
              </a:spcAft>
              <a:defRPr sz="4400">
                <a:solidFill>
                  <a:srgbClr val="07075F"/>
                </a:solidFill>
                <a:latin typeface="Myriad Pro" pitchFamily="34" charset="0"/>
              </a:defRPr>
            </a:lvl9pPr>
          </a:lstStyle>
          <a:p>
            <a:pPr algn="l">
              <a:defRPr/>
            </a:pPr>
            <a:r>
              <a:rPr lang="en-GB" sz="3600" kern="0" dirty="0">
                <a:solidFill>
                  <a:schemeClr val="bg1"/>
                </a:solidFill>
              </a:rPr>
              <a:t>Governance – a let’s think dangerously session</a:t>
            </a:r>
          </a:p>
        </p:txBody>
      </p:sp>
      <p:sp>
        <p:nvSpPr>
          <p:cNvPr id="12" name="Subtitle 4">
            <a:extLst>
              <a:ext uri="{FF2B5EF4-FFF2-40B4-BE49-F238E27FC236}">
                <a16:creationId xmlns:a16="http://schemas.microsoft.com/office/drawing/2014/main" id="{502DCB20-0EBD-564E-61C6-5D7CC1EC94A6}"/>
              </a:ext>
            </a:extLst>
          </p:cNvPr>
          <p:cNvSpPr txBox="1">
            <a:spLocks/>
          </p:cNvSpPr>
          <p:nvPr/>
        </p:nvSpPr>
        <p:spPr bwMode="auto">
          <a:xfrm>
            <a:off x="395412" y="3933056"/>
            <a:ext cx="8353176" cy="10327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ctr" rtl="0" eaLnBrk="1" fontAlgn="base" hangingPunct="1">
              <a:spcBef>
                <a:spcPct val="20000"/>
              </a:spcBef>
              <a:spcAft>
                <a:spcPct val="0"/>
              </a:spcAft>
              <a:buClr>
                <a:srgbClr val="D83124"/>
              </a:buClr>
              <a:buFont typeface="Wingdings" pitchFamily="2" charset="2"/>
              <a:buNone/>
              <a:defRPr sz="3200" baseline="0">
                <a:solidFill>
                  <a:srgbClr val="414042"/>
                </a:solidFill>
                <a:effectLst/>
                <a:latin typeface="+mn-lt"/>
                <a:ea typeface="+mn-ea"/>
                <a:cs typeface="+mn-cs"/>
              </a:defRPr>
            </a:lvl1pPr>
            <a:lvl2pPr marL="742950" indent="-285750" algn="l" rtl="0" eaLnBrk="1" fontAlgn="base" hangingPunct="1">
              <a:spcBef>
                <a:spcPct val="20000"/>
              </a:spcBef>
              <a:spcAft>
                <a:spcPct val="0"/>
              </a:spcAft>
              <a:buClr>
                <a:srgbClr val="B7D8F9"/>
              </a:buClr>
              <a:buFont typeface="Arial" charset="0"/>
              <a:buChar char="•"/>
              <a:defRPr sz="2800" baseline="0">
                <a:solidFill>
                  <a:srgbClr val="414042"/>
                </a:solidFill>
                <a:effectLst/>
                <a:latin typeface="+mn-lt"/>
              </a:defRPr>
            </a:lvl2pPr>
            <a:lvl3pPr marL="1143000" indent="-228600" algn="l" rtl="0" eaLnBrk="1" fontAlgn="base" hangingPunct="1">
              <a:spcBef>
                <a:spcPct val="20000"/>
              </a:spcBef>
              <a:spcAft>
                <a:spcPct val="0"/>
              </a:spcAft>
              <a:buClr>
                <a:srgbClr val="7CDD65"/>
              </a:buClr>
              <a:buFont typeface="Arial" charset="0"/>
              <a:buChar char="•"/>
              <a:defRPr sz="2400" baseline="0">
                <a:solidFill>
                  <a:srgbClr val="414042"/>
                </a:solidFill>
                <a:effectLst/>
                <a:latin typeface="+mn-lt"/>
              </a:defRPr>
            </a:lvl3pPr>
            <a:lvl4pPr marL="1600200" indent="-228600" algn="l" rtl="0" eaLnBrk="1" fontAlgn="base" hangingPunct="1">
              <a:spcBef>
                <a:spcPct val="20000"/>
              </a:spcBef>
              <a:spcAft>
                <a:spcPct val="0"/>
              </a:spcAft>
              <a:buClr>
                <a:srgbClr val="F4F45A"/>
              </a:buClr>
              <a:buFont typeface="Arial" charset="0"/>
              <a:buChar char="•"/>
              <a:defRPr sz="2000" baseline="0">
                <a:solidFill>
                  <a:srgbClr val="414042"/>
                </a:solidFill>
                <a:effectLst/>
                <a:latin typeface="+mn-lt"/>
              </a:defRPr>
            </a:lvl4pPr>
            <a:lvl5pPr marL="2057400" indent="-228600" algn="l" rtl="0" eaLnBrk="1" fontAlgn="base" hangingPunct="1">
              <a:spcBef>
                <a:spcPct val="20000"/>
              </a:spcBef>
              <a:spcAft>
                <a:spcPct val="0"/>
              </a:spcAft>
              <a:buClr>
                <a:srgbClr val="D8268C"/>
              </a:buClr>
              <a:buFont typeface="Arial" charset="0"/>
              <a:buChar char="•"/>
              <a:defRPr sz="2000" baseline="0">
                <a:solidFill>
                  <a:srgbClr val="414042"/>
                </a:solidFill>
                <a:effectLst/>
                <a:latin typeface="+mn-lt"/>
              </a:defRPr>
            </a:lvl5pPr>
            <a:lvl6pPr marL="2514600" indent="-228600" algn="l" rtl="0" eaLnBrk="1" fontAlgn="base" hangingPunct="1">
              <a:spcBef>
                <a:spcPct val="20000"/>
              </a:spcBef>
              <a:spcAft>
                <a:spcPct val="0"/>
              </a:spcAft>
              <a:buClr>
                <a:srgbClr val="D8268C"/>
              </a:buClr>
              <a:buFont typeface="Wingdings" pitchFamily="2" charset="2"/>
              <a:buChar char="§"/>
              <a:defRPr sz="2000">
                <a:solidFill>
                  <a:srgbClr val="07075F"/>
                </a:solidFill>
                <a:latin typeface="+mn-lt"/>
              </a:defRPr>
            </a:lvl6pPr>
            <a:lvl7pPr marL="2971800" indent="-228600" algn="l" rtl="0" eaLnBrk="1" fontAlgn="base" hangingPunct="1">
              <a:spcBef>
                <a:spcPct val="20000"/>
              </a:spcBef>
              <a:spcAft>
                <a:spcPct val="0"/>
              </a:spcAft>
              <a:buClr>
                <a:srgbClr val="D8268C"/>
              </a:buClr>
              <a:buFont typeface="Wingdings" pitchFamily="2" charset="2"/>
              <a:buChar char="§"/>
              <a:defRPr sz="2000">
                <a:solidFill>
                  <a:srgbClr val="07075F"/>
                </a:solidFill>
                <a:latin typeface="+mn-lt"/>
              </a:defRPr>
            </a:lvl7pPr>
            <a:lvl8pPr marL="3429000" indent="-228600" algn="l" rtl="0" eaLnBrk="1" fontAlgn="base" hangingPunct="1">
              <a:spcBef>
                <a:spcPct val="20000"/>
              </a:spcBef>
              <a:spcAft>
                <a:spcPct val="0"/>
              </a:spcAft>
              <a:buClr>
                <a:srgbClr val="D8268C"/>
              </a:buClr>
              <a:buFont typeface="Wingdings" pitchFamily="2" charset="2"/>
              <a:buChar char="§"/>
              <a:defRPr sz="2000">
                <a:solidFill>
                  <a:srgbClr val="07075F"/>
                </a:solidFill>
                <a:latin typeface="+mn-lt"/>
              </a:defRPr>
            </a:lvl8pPr>
            <a:lvl9pPr marL="3886200" indent="-228600" algn="l" rtl="0" eaLnBrk="1" fontAlgn="base" hangingPunct="1">
              <a:spcBef>
                <a:spcPct val="20000"/>
              </a:spcBef>
              <a:spcAft>
                <a:spcPct val="0"/>
              </a:spcAft>
              <a:buClr>
                <a:srgbClr val="D8268C"/>
              </a:buClr>
              <a:buFont typeface="Wingdings" pitchFamily="2" charset="2"/>
              <a:buChar char="§"/>
              <a:defRPr sz="2000">
                <a:solidFill>
                  <a:srgbClr val="07075F"/>
                </a:solidFill>
                <a:latin typeface="+mn-lt"/>
              </a:defRPr>
            </a:lvl9pPr>
          </a:lstStyle>
          <a:p>
            <a:pPr algn="l">
              <a:defRPr/>
            </a:pPr>
            <a:r>
              <a:rPr lang="en-GB" sz="2600" b="1" kern="0" dirty="0">
                <a:solidFill>
                  <a:schemeClr val="bg1"/>
                </a:solidFill>
              </a:rPr>
              <a:t>Samantha Pritchard, Partner, Head of Charities</a:t>
            </a:r>
          </a:p>
          <a:p>
            <a:pPr algn="l">
              <a:defRPr/>
            </a:pPr>
            <a:r>
              <a:rPr lang="en-GB" sz="2600" b="1" kern="0" dirty="0">
                <a:solidFill>
                  <a:schemeClr val="bg1"/>
                </a:solidFill>
              </a:rPr>
              <a:t>11 June 2025</a:t>
            </a:r>
          </a:p>
        </p:txBody>
      </p:sp>
      <p:pic>
        <p:nvPicPr>
          <p:cNvPr id="7" name="Picture 6">
            <a:extLst>
              <a:ext uri="{FF2B5EF4-FFF2-40B4-BE49-F238E27FC236}">
                <a16:creationId xmlns:a16="http://schemas.microsoft.com/office/drawing/2014/main" id="{75061738-A53E-530F-8F83-253D90B0F528}"/>
              </a:ext>
            </a:extLst>
          </p:cNvPr>
          <p:cNvPicPr>
            <a:picLocks noChangeAspect="1"/>
          </p:cNvPicPr>
          <p:nvPr/>
        </p:nvPicPr>
        <p:blipFill rotWithShape="1">
          <a:blip r:embed="rId5"/>
          <a:srcRect t="94356"/>
          <a:stretch/>
        </p:blipFill>
        <p:spPr>
          <a:xfrm>
            <a:off x="-30590" y="6590500"/>
            <a:ext cx="9174590" cy="288685"/>
          </a:xfrm>
          <a:prstGeom prst="rect">
            <a:avLst/>
          </a:prstGeom>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FB7DF-1B95-82C6-CE3F-E7C8EADC8D73}"/>
              </a:ext>
            </a:extLst>
          </p:cNvPr>
          <p:cNvSpPr>
            <a:spLocks noGrp="1"/>
          </p:cNvSpPr>
          <p:nvPr>
            <p:ph type="title"/>
          </p:nvPr>
        </p:nvSpPr>
        <p:spPr/>
        <p:txBody>
          <a:bodyPr/>
          <a:lstStyle/>
          <a:p>
            <a:r>
              <a:rPr lang="en-GB" dirty="0"/>
              <a:t>Q&amp;A</a:t>
            </a:r>
          </a:p>
        </p:txBody>
      </p:sp>
      <p:pic>
        <p:nvPicPr>
          <p:cNvPr id="6" name="Picture 5">
            <a:extLst>
              <a:ext uri="{FF2B5EF4-FFF2-40B4-BE49-F238E27FC236}">
                <a16:creationId xmlns:a16="http://schemas.microsoft.com/office/drawing/2014/main" id="{50BA2940-6878-F4FA-13A8-CC71C3B703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452" t="16036"/>
          <a:stretch/>
        </p:blipFill>
        <p:spPr>
          <a:xfrm>
            <a:off x="-98611" y="0"/>
            <a:ext cx="9366031" cy="6858000"/>
          </a:xfrm>
          <a:prstGeom prst="rect">
            <a:avLst/>
          </a:prstGeom>
        </p:spPr>
      </p:pic>
      <p:sp>
        <p:nvSpPr>
          <p:cNvPr id="7" name="Rectangle 6">
            <a:extLst>
              <a:ext uri="{FF2B5EF4-FFF2-40B4-BE49-F238E27FC236}">
                <a16:creationId xmlns:a16="http://schemas.microsoft.com/office/drawing/2014/main" id="{2692F3B8-AFE3-CADC-9C9D-BAACAE78A0B8}"/>
              </a:ext>
            </a:extLst>
          </p:cNvPr>
          <p:cNvSpPr/>
          <p:nvPr/>
        </p:nvSpPr>
        <p:spPr>
          <a:xfrm>
            <a:off x="1475656" y="2465544"/>
            <a:ext cx="6264696" cy="81944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Subtitle 4">
            <a:extLst>
              <a:ext uri="{FF2B5EF4-FFF2-40B4-BE49-F238E27FC236}">
                <a16:creationId xmlns:a16="http://schemas.microsoft.com/office/drawing/2014/main" id="{98AE8353-47D7-7B22-6342-C99BD0FDFD05}"/>
              </a:ext>
            </a:extLst>
          </p:cNvPr>
          <p:cNvSpPr txBox="1">
            <a:spLocks/>
          </p:cNvSpPr>
          <p:nvPr/>
        </p:nvSpPr>
        <p:spPr bwMode="auto">
          <a:xfrm>
            <a:off x="1550666" y="2656961"/>
            <a:ext cx="6042669" cy="6006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Questions?</a:t>
            </a:r>
            <a:endParaRPr kumimoji="0" lang="en-GB" sz="2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3" name="Picture 2" descr="A purple and black rectangle&#10;&#10;Description automatically generated">
            <a:extLst>
              <a:ext uri="{FF2B5EF4-FFF2-40B4-BE49-F238E27FC236}">
                <a16:creationId xmlns:a16="http://schemas.microsoft.com/office/drawing/2014/main" id="{006F3BED-2DF8-6F3D-1D18-57673990F0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657" y="5553308"/>
            <a:ext cx="9437332" cy="1617032"/>
          </a:xfrm>
          <a:prstGeom prst="rect">
            <a:avLst/>
          </a:prstGeom>
        </p:spPr>
      </p:pic>
    </p:spTree>
    <p:extLst>
      <p:ext uri="{BB962C8B-B14F-4D97-AF65-F5344CB8AC3E}">
        <p14:creationId xmlns:p14="http://schemas.microsoft.com/office/powerpoint/2010/main" val="3203209163"/>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DC345-BA96-47E2-9B58-AD560DB3C90B}"/>
              </a:ext>
            </a:extLst>
          </p:cNvPr>
          <p:cNvSpPr>
            <a:spLocks noGrp="1"/>
          </p:cNvSpPr>
          <p:nvPr>
            <p:ph type="title"/>
          </p:nvPr>
        </p:nvSpPr>
        <p:spPr/>
        <p:txBody>
          <a:bodyPr/>
          <a:lstStyle/>
          <a:p>
            <a:r>
              <a:rPr lang="en-GB" dirty="0"/>
              <a:t>Get in touch!</a:t>
            </a:r>
          </a:p>
        </p:txBody>
      </p:sp>
      <p:pic>
        <p:nvPicPr>
          <p:cNvPr id="4" name="Picture 3" descr="A purple and black rectangle&#10;&#10;Description automatically generated">
            <a:extLst>
              <a:ext uri="{FF2B5EF4-FFF2-40B4-BE49-F238E27FC236}">
                <a16:creationId xmlns:a16="http://schemas.microsoft.com/office/drawing/2014/main" id="{AFF0ACEC-2383-6D05-55AD-C798C05BE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57" y="5553308"/>
            <a:ext cx="9437332" cy="1617032"/>
          </a:xfrm>
          <a:prstGeom prst="rect">
            <a:avLst/>
          </a:prstGeom>
        </p:spPr>
      </p:pic>
      <p:pic>
        <p:nvPicPr>
          <p:cNvPr id="5" name="Picture 4" descr="Background pattern&#10;&#10;Description automatically generated">
            <a:extLst>
              <a:ext uri="{FF2B5EF4-FFF2-40B4-BE49-F238E27FC236}">
                <a16:creationId xmlns:a16="http://schemas.microsoft.com/office/drawing/2014/main" id="{BD9CBB4F-5D01-95EC-0D33-280FEC5A9C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137"/>
          <a:stretch/>
        </p:blipFill>
        <p:spPr>
          <a:xfrm>
            <a:off x="-24927" y="1624980"/>
            <a:ext cx="9144000" cy="2917275"/>
          </a:xfrm>
          <a:prstGeom prst="rect">
            <a:avLst/>
          </a:prstGeom>
        </p:spPr>
      </p:pic>
      <p:pic>
        <p:nvPicPr>
          <p:cNvPr id="6" name="Picture 5">
            <a:extLst>
              <a:ext uri="{FF2B5EF4-FFF2-40B4-BE49-F238E27FC236}">
                <a16:creationId xmlns:a16="http://schemas.microsoft.com/office/drawing/2014/main" id="{3BCCC5E7-B273-82DA-A038-75406D20943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80" t="2958" r="5255" b="25054"/>
          <a:stretch/>
        </p:blipFill>
        <p:spPr>
          <a:xfrm>
            <a:off x="1547664" y="1950266"/>
            <a:ext cx="2107341" cy="2566487"/>
          </a:xfrm>
          <a:prstGeom prst="rect">
            <a:avLst/>
          </a:prstGeom>
        </p:spPr>
      </p:pic>
      <p:sp>
        <p:nvSpPr>
          <p:cNvPr id="7" name="Content Placeholder 2">
            <a:extLst>
              <a:ext uri="{FF2B5EF4-FFF2-40B4-BE49-F238E27FC236}">
                <a16:creationId xmlns:a16="http://schemas.microsoft.com/office/drawing/2014/main" id="{ACFCF9EC-CC32-5542-B942-3DF755D2F190}"/>
              </a:ext>
            </a:extLst>
          </p:cNvPr>
          <p:cNvSpPr txBox="1">
            <a:spLocks/>
          </p:cNvSpPr>
          <p:nvPr/>
        </p:nvSpPr>
        <p:spPr bwMode="auto">
          <a:xfrm>
            <a:off x="4915776" y="4408105"/>
            <a:ext cx="2681128" cy="17610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D83124"/>
              </a:buClr>
              <a:buFont typeface="Arial" charset="0"/>
              <a:buChar char="•"/>
              <a:defRPr sz="3200" baseline="0">
                <a:solidFill>
                  <a:schemeClr val="tx2">
                    <a:lumMod val="75000"/>
                    <a:lumOff val="25000"/>
                  </a:schemeClr>
                </a:solidFill>
                <a:effectLst/>
                <a:latin typeface="+mn-lt"/>
                <a:ea typeface="+mn-ea"/>
                <a:cs typeface="+mn-cs"/>
              </a:defRPr>
            </a:lvl1pPr>
            <a:lvl2pPr marL="742950" indent="-285750" algn="l" rtl="0" eaLnBrk="1" fontAlgn="base" hangingPunct="1">
              <a:spcBef>
                <a:spcPct val="20000"/>
              </a:spcBef>
              <a:spcAft>
                <a:spcPct val="0"/>
              </a:spcAft>
              <a:buClr>
                <a:srgbClr val="B7D8F9"/>
              </a:buClr>
              <a:buFont typeface="Arial" charset="0"/>
              <a:buChar char="•"/>
              <a:defRPr sz="2800" baseline="0">
                <a:solidFill>
                  <a:schemeClr val="tx2">
                    <a:lumMod val="75000"/>
                    <a:lumOff val="25000"/>
                  </a:schemeClr>
                </a:solidFill>
                <a:effectLst/>
                <a:latin typeface="+mn-lt"/>
              </a:defRPr>
            </a:lvl2pPr>
            <a:lvl3pPr marL="1143000" indent="-228600" algn="l" rtl="0" eaLnBrk="1" fontAlgn="base" hangingPunct="1">
              <a:spcBef>
                <a:spcPct val="20000"/>
              </a:spcBef>
              <a:spcAft>
                <a:spcPct val="0"/>
              </a:spcAft>
              <a:buClr>
                <a:srgbClr val="7CDD65"/>
              </a:buClr>
              <a:buFont typeface="Arial" charset="0"/>
              <a:buChar char="•"/>
              <a:defRPr sz="2400" baseline="0">
                <a:solidFill>
                  <a:schemeClr val="tx2">
                    <a:lumMod val="75000"/>
                    <a:lumOff val="25000"/>
                  </a:schemeClr>
                </a:solidFill>
                <a:effectLst/>
                <a:latin typeface="+mn-lt"/>
              </a:defRPr>
            </a:lvl3pPr>
            <a:lvl4pPr marL="1600200" indent="-228600" algn="l" rtl="0" eaLnBrk="1" fontAlgn="base" hangingPunct="1">
              <a:spcBef>
                <a:spcPct val="20000"/>
              </a:spcBef>
              <a:spcAft>
                <a:spcPct val="0"/>
              </a:spcAft>
              <a:buClr>
                <a:srgbClr val="F4F45A"/>
              </a:buClr>
              <a:buFont typeface="Arial" charset="0"/>
              <a:buChar char="•"/>
              <a:defRPr sz="2000" baseline="0">
                <a:solidFill>
                  <a:schemeClr val="tx2">
                    <a:lumMod val="75000"/>
                    <a:lumOff val="25000"/>
                  </a:schemeClr>
                </a:solidFill>
                <a:effectLst/>
                <a:latin typeface="+mn-lt"/>
              </a:defRPr>
            </a:lvl4pPr>
            <a:lvl5pPr marL="2057400" indent="-228600" algn="l" rtl="0" eaLnBrk="1" fontAlgn="base" hangingPunct="1">
              <a:spcBef>
                <a:spcPct val="20000"/>
              </a:spcBef>
              <a:spcAft>
                <a:spcPct val="0"/>
              </a:spcAft>
              <a:buClr>
                <a:srgbClr val="D8268C"/>
              </a:buClr>
              <a:buFont typeface="Arial" charset="0"/>
              <a:buChar char="•"/>
              <a:defRPr sz="2000" baseline="0">
                <a:solidFill>
                  <a:schemeClr val="tx2">
                    <a:lumMod val="75000"/>
                    <a:lumOff val="25000"/>
                  </a:schemeClr>
                </a:solidFill>
                <a:effectLst/>
                <a:latin typeface="+mn-lt"/>
              </a:defRPr>
            </a:lvl5pPr>
            <a:lvl6pPr marL="2514600" indent="-228600" algn="l" rtl="0" eaLnBrk="1" fontAlgn="base" hangingPunct="1">
              <a:spcBef>
                <a:spcPct val="20000"/>
              </a:spcBef>
              <a:spcAft>
                <a:spcPct val="0"/>
              </a:spcAft>
              <a:buClr>
                <a:srgbClr val="D8268C"/>
              </a:buClr>
              <a:buFont typeface="Wingdings" pitchFamily="2" charset="2"/>
              <a:buChar char="§"/>
              <a:defRPr sz="2000">
                <a:solidFill>
                  <a:srgbClr val="07075F"/>
                </a:solidFill>
                <a:latin typeface="+mn-lt"/>
              </a:defRPr>
            </a:lvl6pPr>
            <a:lvl7pPr marL="2971800" indent="-228600" algn="l" rtl="0" eaLnBrk="1" fontAlgn="base" hangingPunct="1">
              <a:spcBef>
                <a:spcPct val="20000"/>
              </a:spcBef>
              <a:spcAft>
                <a:spcPct val="0"/>
              </a:spcAft>
              <a:buClr>
                <a:srgbClr val="D8268C"/>
              </a:buClr>
              <a:buFont typeface="Wingdings" pitchFamily="2" charset="2"/>
              <a:buChar char="§"/>
              <a:defRPr sz="2000">
                <a:solidFill>
                  <a:srgbClr val="07075F"/>
                </a:solidFill>
                <a:latin typeface="+mn-lt"/>
              </a:defRPr>
            </a:lvl7pPr>
            <a:lvl8pPr marL="3429000" indent="-228600" algn="l" rtl="0" eaLnBrk="1" fontAlgn="base" hangingPunct="1">
              <a:spcBef>
                <a:spcPct val="20000"/>
              </a:spcBef>
              <a:spcAft>
                <a:spcPct val="0"/>
              </a:spcAft>
              <a:buClr>
                <a:srgbClr val="D8268C"/>
              </a:buClr>
              <a:buFont typeface="Wingdings" pitchFamily="2" charset="2"/>
              <a:buChar char="§"/>
              <a:defRPr sz="2000">
                <a:solidFill>
                  <a:srgbClr val="07075F"/>
                </a:solidFill>
                <a:latin typeface="+mn-lt"/>
              </a:defRPr>
            </a:lvl8pPr>
            <a:lvl9pPr marL="3886200" indent="-228600" algn="l" rtl="0" eaLnBrk="1" fontAlgn="base" hangingPunct="1">
              <a:spcBef>
                <a:spcPct val="20000"/>
              </a:spcBef>
              <a:spcAft>
                <a:spcPct val="0"/>
              </a:spcAft>
              <a:buClr>
                <a:srgbClr val="D8268C"/>
              </a:buClr>
              <a:buFont typeface="Wingdings" pitchFamily="2" charset="2"/>
              <a:buChar char="§"/>
              <a:defRPr sz="2000">
                <a:solidFill>
                  <a:srgbClr val="07075F"/>
                </a:solidFill>
                <a:latin typeface="+mn-lt"/>
              </a:defRPr>
            </a:lvl9pPr>
          </a:lstStyle>
          <a:p>
            <a:pPr marL="0" indent="0" algn="ctr">
              <a:spcBef>
                <a:spcPts val="0"/>
              </a:spcBef>
              <a:buFont typeface="Arial" charset="0"/>
              <a:buNone/>
            </a:pPr>
            <a:endParaRPr lang="en-GB" sz="1200" b="1" kern="0" dirty="0"/>
          </a:p>
          <a:p>
            <a:pPr marL="0" indent="0" algn="ctr">
              <a:spcBef>
                <a:spcPts val="0"/>
              </a:spcBef>
              <a:buFont typeface="Arial" charset="0"/>
              <a:buNone/>
            </a:pPr>
            <a:endParaRPr lang="en-GB" sz="1200" kern="0" dirty="0">
              <a:solidFill>
                <a:srgbClr val="00B0F0"/>
              </a:solidFill>
            </a:endParaRPr>
          </a:p>
        </p:txBody>
      </p:sp>
      <p:sp>
        <p:nvSpPr>
          <p:cNvPr id="10" name="TextBox 9">
            <a:extLst>
              <a:ext uri="{FF2B5EF4-FFF2-40B4-BE49-F238E27FC236}">
                <a16:creationId xmlns:a16="http://schemas.microsoft.com/office/drawing/2014/main" id="{DCE9A6A5-D5AA-2F16-6BAE-E83A421CE815}"/>
              </a:ext>
            </a:extLst>
          </p:cNvPr>
          <p:cNvSpPr txBox="1"/>
          <p:nvPr/>
        </p:nvSpPr>
        <p:spPr>
          <a:xfrm>
            <a:off x="1322622" y="4567758"/>
            <a:ext cx="2557423" cy="1015663"/>
          </a:xfrm>
          <a:prstGeom prst="rect">
            <a:avLst/>
          </a:prstGeom>
          <a:noFill/>
        </p:spPr>
        <p:txBody>
          <a:bodyPr wrap="square">
            <a:spAutoFit/>
          </a:bodyPr>
          <a:lstStyle/>
          <a:p>
            <a:pPr marL="0" indent="0" algn="ctr">
              <a:spcBef>
                <a:spcPts val="0"/>
              </a:spcBef>
              <a:buFont typeface="Arial" charset="0"/>
              <a:buNone/>
            </a:pPr>
            <a:r>
              <a:rPr lang="en-GB" sz="1200" b="1" kern="0" dirty="0">
                <a:latin typeface="+mn-lt"/>
              </a:rPr>
              <a:t>Samantha Pritchard</a:t>
            </a:r>
          </a:p>
          <a:p>
            <a:pPr marL="0" indent="0" algn="ctr">
              <a:spcBef>
                <a:spcPts val="0"/>
              </a:spcBef>
              <a:buFont typeface="Arial" charset="0"/>
              <a:buNone/>
            </a:pPr>
            <a:r>
              <a:rPr lang="en-GB" sz="1200" kern="0" dirty="0">
                <a:latin typeface="+mn-lt"/>
              </a:rPr>
              <a:t>Partner</a:t>
            </a:r>
          </a:p>
          <a:p>
            <a:pPr marL="0" indent="0" algn="ctr">
              <a:spcBef>
                <a:spcPts val="0"/>
              </a:spcBef>
              <a:buFont typeface="Arial" charset="0"/>
              <a:buNone/>
            </a:pPr>
            <a:r>
              <a:rPr lang="en-GB" sz="1200" b="1" kern="0" dirty="0">
                <a:solidFill>
                  <a:schemeClr val="tx1"/>
                </a:solidFill>
                <a:latin typeface="+mn-lt"/>
              </a:rPr>
              <a:t>Telephone</a:t>
            </a:r>
            <a:r>
              <a:rPr lang="en-GB" sz="1200" kern="0" dirty="0">
                <a:solidFill>
                  <a:schemeClr val="tx1"/>
                </a:solidFill>
                <a:latin typeface="+mn-lt"/>
              </a:rPr>
              <a:t>: </a:t>
            </a:r>
            <a:r>
              <a:rPr lang="en-GB" sz="1200" kern="0" dirty="0">
                <a:solidFill>
                  <a:srgbClr val="414042"/>
                </a:solidFill>
                <a:latin typeface="+mn-lt"/>
              </a:rPr>
              <a:t>0191 211 7905</a:t>
            </a:r>
          </a:p>
          <a:p>
            <a:pPr marL="0" indent="0" algn="ctr">
              <a:spcBef>
                <a:spcPts val="0"/>
              </a:spcBef>
              <a:buFont typeface="Arial" charset="0"/>
              <a:buNone/>
            </a:pPr>
            <a:r>
              <a:rPr lang="en-GB" sz="1200" b="1" kern="0" dirty="0">
                <a:solidFill>
                  <a:schemeClr val="tx1"/>
                </a:solidFill>
                <a:latin typeface="+mn-lt"/>
              </a:rPr>
              <a:t>Mobile: </a:t>
            </a:r>
            <a:r>
              <a:rPr lang="en-GB" sz="1200" kern="0" dirty="0">
                <a:solidFill>
                  <a:srgbClr val="414042"/>
                </a:solidFill>
                <a:latin typeface="+mn-lt"/>
              </a:rPr>
              <a:t>07355 092 808</a:t>
            </a:r>
          </a:p>
          <a:p>
            <a:pPr marL="0" indent="0" algn="ctr">
              <a:spcBef>
                <a:spcPts val="0"/>
              </a:spcBef>
              <a:buNone/>
            </a:pPr>
            <a:r>
              <a:rPr lang="en-GB" sz="1200" kern="0" dirty="0">
                <a:solidFill>
                  <a:srgbClr val="00B0F0"/>
                </a:solidFill>
                <a:latin typeface="+mn-lt"/>
              </a:rPr>
              <a:t>samantha.pritchard@muckle-llp.com</a:t>
            </a:r>
          </a:p>
        </p:txBody>
      </p:sp>
    </p:spTree>
    <p:extLst>
      <p:ext uri="{BB962C8B-B14F-4D97-AF65-F5344CB8AC3E}">
        <p14:creationId xmlns:p14="http://schemas.microsoft.com/office/powerpoint/2010/main" val="4146709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2" name="Picture 4" descr="C:\Users\sbean\Desktop\test.gif"/>
          <p:cNvPicPr>
            <a:picLocks noChangeAspect="1" noChangeArrowheads="1" noCrop="1"/>
          </p:cNvPicPr>
          <p:nvPr/>
        </p:nvPicPr>
        <p:blipFill>
          <a:blip r:embed="rId3" cstate="print"/>
          <a:srcRect/>
          <a:stretch>
            <a:fillRect/>
          </a:stretch>
        </p:blipFill>
        <p:spPr bwMode="auto">
          <a:xfrm>
            <a:off x="2195736" y="3933056"/>
            <a:ext cx="4752528" cy="72008"/>
          </a:xfrm>
          <a:prstGeom prst="rect">
            <a:avLst/>
          </a:prstGeom>
          <a:noFill/>
        </p:spPr>
      </p:pic>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E6C2C-5C17-F284-4548-475D402B1859}"/>
              </a:ext>
            </a:extLst>
          </p:cNvPr>
          <p:cNvSpPr>
            <a:spLocks noGrp="1"/>
          </p:cNvSpPr>
          <p:nvPr>
            <p:ph type="title"/>
          </p:nvPr>
        </p:nvSpPr>
        <p:spPr/>
        <p:txBody>
          <a:bodyPr/>
          <a:lstStyle/>
          <a:p>
            <a:r>
              <a:rPr lang="en-GB" dirty="0"/>
              <a:t>What is the typical charity governance model?</a:t>
            </a:r>
          </a:p>
        </p:txBody>
      </p:sp>
      <p:sp>
        <p:nvSpPr>
          <p:cNvPr id="3" name="Content Placeholder 2">
            <a:extLst>
              <a:ext uri="{FF2B5EF4-FFF2-40B4-BE49-F238E27FC236}">
                <a16:creationId xmlns:a16="http://schemas.microsoft.com/office/drawing/2014/main" id="{16B457BD-9BE9-CBC8-6E12-ED56A85F8BC4}"/>
              </a:ext>
            </a:extLst>
          </p:cNvPr>
          <p:cNvSpPr>
            <a:spLocks noGrp="1"/>
          </p:cNvSpPr>
          <p:nvPr>
            <p:ph sz="half" idx="1"/>
          </p:nvPr>
        </p:nvSpPr>
        <p:spPr>
          <a:xfrm>
            <a:off x="506413" y="1700808"/>
            <a:ext cx="4038600" cy="4425355"/>
          </a:xfrm>
        </p:spPr>
        <p:txBody>
          <a:bodyPr/>
          <a:lstStyle/>
          <a:p>
            <a:endParaRPr lang="en-GB" dirty="0"/>
          </a:p>
          <a:p>
            <a:endParaRPr lang="en-GB" dirty="0"/>
          </a:p>
          <a:p>
            <a:endParaRPr lang="en-GB" dirty="0"/>
          </a:p>
        </p:txBody>
      </p:sp>
      <p:sp>
        <p:nvSpPr>
          <p:cNvPr id="6" name="Content Placeholder 5">
            <a:extLst>
              <a:ext uri="{FF2B5EF4-FFF2-40B4-BE49-F238E27FC236}">
                <a16:creationId xmlns:a16="http://schemas.microsoft.com/office/drawing/2014/main" id="{47081A35-0334-3647-7AA0-44EA51252F4E}"/>
              </a:ext>
            </a:extLst>
          </p:cNvPr>
          <p:cNvSpPr>
            <a:spLocks noGrp="1"/>
          </p:cNvSpPr>
          <p:nvPr>
            <p:ph sz="half" idx="2"/>
          </p:nvPr>
        </p:nvSpPr>
        <p:spPr/>
        <p:txBody>
          <a:bodyPr/>
          <a:lstStyle/>
          <a:p>
            <a:r>
              <a:rPr lang="en-GB" dirty="0"/>
              <a:t>Members gatekeepers to constitutional change</a:t>
            </a:r>
          </a:p>
          <a:p>
            <a:r>
              <a:rPr lang="en-GB" dirty="0"/>
              <a:t>Trustees hold the legal duties but not involved in the operation of the charity</a:t>
            </a:r>
          </a:p>
          <a:p>
            <a:r>
              <a:rPr lang="en-GB" dirty="0"/>
              <a:t>CEO runs the charity but not a trustee</a:t>
            </a:r>
          </a:p>
        </p:txBody>
      </p:sp>
      <p:pic>
        <p:nvPicPr>
          <p:cNvPr id="5" name="Picture 4" descr="A purple and black rectangle&#10;&#10;Description automatically generated">
            <a:extLst>
              <a:ext uri="{FF2B5EF4-FFF2-40B4-BE49-F238E27FC236}">
                <a16:creationId xmlns:a16="http://schemas.microsoft.com/office/drawing/2014/main" id="{34B8EE78-8E29-C9D2-5D30-8BF07765F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57" y="5553308"/>
            <a:ext cx="9437332" cy="1617032"/>
          </a:xfrm>
          <a:prstGeom prst="rect">
            <a:avLst/>
          </a:prstGeom>
        </p:spPr>
      </p:pic>
      <p:graphicFrame>
        <p:nvGraphicFramePr>
          <p:cNvPr id="4" name="Diagram 3">
            <a:extLst>
              <a:ext uri="{FF2B5EF4-FFF2-40B4-BE49-F238E27FC236}">
                <a16:creationId xmlns:a16="http://schemas.microsoft.com/office/drawing/2014/main" id="{EF3C0796-DB66-3B45-5EFD-21A5F75EDB97}"/>
              </a:ext>
            </a:extLst>
          </p:cNvPr>
          <p:cNvGraphicFramePr/>
          <p:nvPr>
            <p:extLst>
              <p:ext uri="{D42A27DB-BD31-4B8C-83A1-F6EECF244321}">
                <p14:modId xmlns:p14="http://schemas.microsoft.com/office/powerpoint/2010/main" val="855957264"/>
              </p:ext>
            </p:extLst>
          </p:nvPr>
        </p:nvGraphicFramePr>
        <p:xfrm>
          <a:off x="253269" y="1700808"/>
          <a:ext cx="429174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6283988"/>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0C2A9-3812-5AE1-2B84-D09D6462F3D1}"/>
              </a:ext>
            </a:extLst>
          </p:cNvPr>
          <p:cNvSpPr>
            <a:spLocks noGrp="1"/>
          </p:cNvSpPr>
          <p:nvPr>
            <p:ph type="title"/>
          </p:nvPr>
        </p:nvSpPr>
        <p:spPr/>
        <p:txBody>
          <a:bodyPr/>
          <a:lstStyle/>
          <a:p>
            <a:r>
              <a:rPr lang="en-GB" dirty="0"/>
              <a:t>Has the typical charity governance model broken?</a:t>
            </a:r>
          </a:p>
        </p:txBody>
      </p:sp>
      <p:sp>
        <p:nvSpPr>
          <p:cNvPr id="3" name="Content Placeholder 2">
            <a:extLst>
              <a:ext uri="{FF2B5EF4-FFF2-40B4-BE49-F238E27FC236}">
                <a16:creationId xmlns:a16="http://schemas.microsoft.com/office/drawing/2014/main" id="{5478F1AB-CA2C-1AC1-9383-C93BD65EE5D4}"/>
              </a:ext>
            </a:extLst>
          </p:cNvPr>
          <p:cNvSpPr>
            <a:spLocks noGrp="1"/>
          </p:cNvSpPr>
          <p:nvPr>
            <p:ph sz="half" idx="1"/>
          </p:nvPr>
        </p:nvSpPr>
        <p:spPr/>
        <p:txBody>
          <a:bodyPr/>
          <a:lstStyle/>
          <a:p>
            <a:r>
              <a:rPr lang="en-GB" dirty="0"/>
              <a:t>“</a:t>
            </a:r>
            <a:r>
              <a:rPr lang="en-GB" i="1" dirty="0"/>
              <a:t>Board lacked the experience of youth services to interrogate the decisions of the CEO”</a:t>
            </a:r>
          </a:p>
          <a:p>
            <a:r>
              <a:rPr lang="en-GB" i="1" dirty="0">
                <a:solidFill>
                  <a:srgbClr val="0B0C0C"/>
                </a:solidFill>
                <a:latin typeface="GDS Transport"/>
              </a:rPr>
              <a:t>“trustees did not fully comply with their responsibilities as trustees under charity law”</a:t>
            </a:r>
            <a:endParaRPr lang="en-GB" i="1" dirty="0"/>
          </a:p>
          <a:p>
            <a:endParaRPr lang="en-GB" dirty="0"/>
          </a:p>
        </p:txBody>
      </p:sp>
      <p:sp>
        <p:nvSpPr>
          <p:cNvPr id="4" name="Content Placeholder 3">
            <a:extLst>
              <a:ext uri="{FF2B5EF4-FFF2-40B4-BE49-F238E27FC236}">
                <a16:creationId xmlns:a16="http://schemas.microsoft.com/office/drawing/2014/main" id="{E4E349A1-9CB2-651F-2C7E-4E1FDE9EB80E}"/>
              </a:ext>
            </a:extLst>
          </p:cNvPr>
          <p:cNvSpPr>
            <a:spLocks noGrp="1"/>
          </p:cNvSpPr>
          <p:nvPr>
            <p:ph sz="half" idx="2"/>
          </p:nvPr>
        </p:nvSpPr>
        <p:spPr/>
        <p:txBody>
          <a:bodyPr/>
          <a:lstStyle/>
          <a:p>
            <a:r>
              <a:rPr lang="en-GB" i="1" dirty="0">
                <a:solidFill>
                  <a:srgbClr val="0B0C0C"/>
                </a:solidFill>
                <a:latin typeface="GDS Transport"/>
              </a:rPr>
              <a:t>“a number of weaknesses and matters of concern in the administration, governance and management”</a:t>
            </a:r>
          </a:p>
          <a:p>
            <a:r>
              <a:rPr lang="en-GB" i="1" dirty="0"/>
              <a:t>“A lack of understanding prevented necessary oversight”</a:t>
            </a:r>
          </a:p>
          <a:p>
            <a:endParaRPr lang="en-GB" dirty="0"/>
          </a:p>
        </p:txBody>
      </p:sp>
    </p:spTree>
    <p:extLst>
      <p:ext uri="{BB962C8B-B14F-4D97-AF65-F5344CB8AC3E}">
        <p14:creationId xmlns:p14="http://schemas.microsoft.com/office/powerpoint/2010/main" val="2051545109"/>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B9CE0-3939-D0FE-D26D-0018936ADD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498CB6F-BD9F-C97F-73FA-41B2E54EFAE9}"/>
              </a:ext>
            </a:extLst>
          </p:cNvPr>
          <p:cNvSpPr>
            <a:spLocks noGrp="1"/>
          </p:cNvSpPr>
          <p:nvPr>
            <p:ph type="title"/>
          </p:nvPr>
        </p:nvSpPr>
        <p:spPr/>
        <p:txBody>
          <a:bodyPr/>
          <a:lstStyle/>
          <a:p>
            <a:r>
              <a:rPr lang="en-GB" dirty="0"/>
              <a:t>Other governance models: </a:t>
            </a:r>
            <a:br>
              <a:rPr lang="en-GB" dirty="0"/>
            </a:br>
            <a:r>
              <a:rPr lang="en-GB" dirty="0"/>
              <a:t>Unitary Board</a:t>
            </a:r>
          </a:p>
        </p:txBody>
      </p:sp>
      <p:sp>
        <p:nvSpPr>
          <p:cNvPr id="6" name="Content Placeholder 5">
            <a:extLst>
              <a:ext uri="{FF2B5EF4-FFF2-40B4-BE49-F238E27FC236}">
                <a16:creationId xmlns:a16="http://schemas.microsoft.com/office/drawing/2014/main" id="{5A9AB63F-F542-7C70-2A25-0D0A315B0C56}"/>
              </a:ext>
            </a:extLst>
          </p:cNvPr>
          <p:cNvSpPr>
            <a:spLocks noGrp="1"/>
          </p:cNvSpPr>
          <p:nvPr>
            <p:ph sz="half" idx="1"/>
          </p:nvPr>
        </p:nvSpPr>
        <p:spPr/>
        <p:txBody>
          <a:bodyPr/>
          <a:lstStyle/>
          <a:p>
            <a:r>
              <a:rPr lang="en-GB" dirty="0"/>
              <a:t>Executive directors run organisation day to day (CEO and senior team)</a:t>
            </a:r>
          </a:p>
          <a:p>
            <a:r>
              <a:rPr lang="en-GB" dirty="0"/>
              <a:t>Non-executive directors provide challenge and support and aid decision making</a:t>
            </a:r>
          </a:p>
          <a:p>
            <a:r>
              <a:rPr lang="en-GB" dirty="0"/>
              <a:t>E.g. corporates</a:t>
            </a:r>
          </a:p>
          <a:p>
            <a:r>
              <a:rPr lang="en-GB" dirty="0"/>
              <a:t>Conflicts of Interest?</a:t>
            </a:r>
          </a:p>
          <a:p>
            <a:pPr lvl="1"/>
            <a:endParaRPr lang="en-GB" dirty="0"/>
          </a:p>
          <a:p>
            <a:endParaRPr lang="en-GB" dirty="0"/>
          </a:p>
        </p:txBody>
      </p:sp>
      <p:graphicFrame>
        <p:nvGraphicFramePr>
          <p:cNvPr id="8" name="Content Placeholder 7">
            <a:extLst>
              <a:ext uri="{FF2B5EF4-FFF2-40B4-BE49-F238E27FC236}">
                <a16:creationId xmlns:a16="http://schemas.microsoft.com/office/drawing/2014/main" id="{555827A9-FE56-89DC-A6FB-9BFE361EA3FC}"/>
              </a:ext>
            </a:extLst>
          </p:cNvPr>
          <p:cNvGraphicFramePr>
            <a:graphicFrameLocks noGrp="1"/>
          </p:cNvGraphicFramePr>
          <p:nvPr>
            <p:ph sz="half" idx="2"/>
            <p:extLst>
              <p:ext uri="{D42A27DB-BD31-4B8C-83A1-F6EECF244321}">
                <p14:modId xmlns:p14="http://schemas.microsoft.com/office/powerpoint/2010/main" val="3391971004"/>
              </p:ext>
            </p:extLst>
          </p:nvPr>
        </p:nvGraphicFramePr>
        <p:xfrm>
          <a:off x="4648200" y="1700213"/>
          <a:ext cx="4038600" cy="442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0456910"/>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C33AC7-90CF-8EBB-F6FB-586BCEE46541}"/>
              </a:ext>
            </a:extLst>
          </p:cNvPr>
          <p:cNvSpPr>
            <a:spLocks noGrp="1"/>
          </p:cNvSpPr>
          <p:nvPr>
            <p:ph type="title"/>
          </p:nvPr>
        </p:nvSpPr>
        <p:spPr/>
        <p:txBody>
          <a:bodyPr/>
          <a:lstStyle/>
          <a:p>
            <a:r>
              <a:rPr lang="en-GB" dirty="0"/>
              <a:t>Unitary Board ‘lite’</a:t>
            </a:r>
          </a:p>
        </p:txBody>
      </p:sp>
      <p:sp>
        <p:nvSpPr>
          <p:cNvPr id="6" name="Content Placeholder 5">
            <a:extLst>
              <a:ext uri="{FF2B5EF4-FFF2-40B4-BE49-F238E27FC236}">
                <a16:creationId xmlns:a16="http://schemas.microsoft.com/office/drawing/2014/main" id="{86594F50-5A40-CAC4-2966-526C4903C0F8}"/>
              </a:ext>
            </a:extLst>
          </p:cNvPr>
          <p:cNvSpPr>
            <a:spLocks noGrp="1"/>
          </p:cNvSpPr>
          <p:nvPr>
            <p:ph sz="half" idx="1"/>
          </p:nvPr>
        </p:nvSpPr>
        <p:spPr/>
        <p:txBody>
          <a:bodyPr/>
          <a:lstStyle/>
          <a:p>
            <a:r>
              <a:rPr lang="en-GB" dirty="0"/>
              <a:t>CEO is also a trustee (with Charity Commission consent)</a:t>
            </a:r>
          </a:p>
          <a:p>
            <a:r>
              <a:rPr lang="en-GB" dirty="0"/>
              <a:t>E.g. educational establishments, increasingly in other charities</a:t>
            </a:r>
          </a:p>
          <a:p>
            <a:r>
              <a:rPr lang="en-GB" dirty="0"/>
              <a:t>FD?</a:t>
            </a:r>
          </a:p>
        </p:txBody>
      </p:sp>
      <p:graphicFrame>
        <p:nvGraphicFramePr>
          <p:cNvPr id="8" name="Content Placeholder 7">
            <a:extLst>
              <a:ext uri="{FF2B5EF4-FFF2-40B4-BE49-F238E27FC236}">
                <a16:creationId xmlns:a16="http://schemas.microsoft.com/office/drawing/2014/main" id="{6DF8FA57-939D-8123-A5BD-CAF984CEC65E}"/>
              </a:ext>
            </a:extLst>
          </p:cNvPr>
          <p:cNvGraphicFramePr>
            <a:graphicFrameLocks noGrp="1"/>
          </p:cNvGraphicFramePr>
          <p:nvPr>
            <p:ph sz="half" idx="2"/>
            <p:extLst>
              <p:ext uri="{D42A27DB-BD31-4B8C-83A1-F6EECF244321}">
                <p14:modId xmlns:p14="http://schemas.microsoft.com/office/powerpoint/2010/main" val="3771235121"/>
              </p:ext>
            </p:extLst>
          </p:nvPr>
        </p:nvGraphicFramePr>
        <p:xfrm>
          <a:off x="4648200" y="1700213"/>
          <a:ext cx="4038600" cy="442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0880048"/>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596C0-888E-3EEE-4CEF-976581195D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E4D5DE-5B8B-A2CC-7460-1196432B630A}"/>
              </a:ext>
            </a:extLst>
          </p:cNvPr>
          <p:cNvSpPr>
            <a:spLocks noGrp="1"/>
          </p:cNvSpPr>
          <p:nvPr>
            <p:ph type="title"/>
          </p:nvPr>
        </p:nvSpPr>
        <p:spPr/>
        <p:txBody>
          <a:bodyPr/>
          <a:lstStyle/>
          <a:p>
            <a:r>
              <a:rPr lang="en-GB" dirty="0"/>
              <a:t>Pay trustees?</a:t>
            </a:r>
          </a:p>
        </p:txBody>
      </p:sp>
      <p:sp>
        <p:nvSpPr>
          <p:cNvPr id="3" name="Content Placeholder 2">
            <a:extLst>
              <a:ext uri="{FF2B5EF4-FFF2-40B4-BE49-F238E27FC236}">
                <a16:creationId xmlns:a16="http://schemas.microsoft.com/office/drawing/2014/main" id="{DC19FF1A-01C9-06F7-20C2-1EBB3E8FC69F}"/>
              </a:ext>
            </a:extLst>
          </p:cNvPr>
          <p:cNvSpPr>
            <a:spLocks noGrp="1"/>
          </p:cNvSpPr>
          <p:nvPr>
            <p:ph sz="half" idx="1"/>
          </p:nvPr>
        </p:nvSpPr>
        <p:spPr>
          <a:xfrm>
            <a:off x="506413" y="1700808"/>
            <a:ext cx="4038600" cy="4425355"/>
          </a:xfrm>
        </p:spPr>
        <p:txBody>
          <a:bodyPr/>
          <a:lstStyle/>
          <a:p>
            <a:endParaRPr lang="en-GB" dirty="0"/>
          </a:p>
          <a:p>
            <a:endParaRPr lang="en-GB" dirty="0"/>
          </a:p>
          <a:p>
            <a:endParaRPr lang="en-GB" dirty="0"/>
          </a:p>
        </p:txBody>
      </p:sp>
      <p:sp>
        <p:nvSpPr>
          <p:cNvPr id="6" name="Content Placeholder 5">
            <a:extLst>
              <a:ext uri="{FF2B5EF4-FFF2-40B4-BE49-F238E27FC236}">
                <a16:creationId xmlns:a16="http://schemas.microsoft.com/office/drawing/2014/main" id="{F0D6BE4F-7747-B6CB-C98A-9802088792F3}"/>
              </a:ext>
            </a:extLst>
          </p:cNvPr>
          <p:cNvSpPr>
            <a:spLocks noGrp="1"/>
          </p:cNvSpPr>
          <p:nvPr>
            <p:ph sz="half" idx="2"/>
          </p:nvPr>
        </p:nvSpPr>
        <p:spPr/>
        <p:txBody>
          <a:bodyPr/>
          <a:lstStyle/>
          <a:p>
            <a:r>
              <a:rPr lang="en-GB" dirty="0"/>
              <a:t>Keep the model</a:t>
            </a:r>
          </a:p>
          <a:p>
            <a:r>
              <a:rPr lang="en-GB" dirty="0"/>
              <a:t>Pay trustees</a:t>
            </a:r>
          </a:p>
          <a:p>
            <a:pPr lvl="1"/>
            <a:r>
              <a:rPr lang="en-GB" dirty="0"/>
              <a:t>Charity Commission consent</a:t>
            </a:r>
          </a:p>
          <a:p>
            <a:pPr lvl="1"/>
            <a:r>
              <a:rPr lang="en-GB" dirty="0"/>
              <a:t>Paying half of the board</a:t>
            </a:r>
          </a:p>
          <a:p>
            <a:pPr lvl="1"/>
            <a:r>
              <a:rPr lang="en-GB" dirty="0"/>
              <a:t>Paying more than half</a:t>
            </a:r>
          </a:p>
        </p:txBody>
      </p:sp>
      <p:pic>
        <p:nvPicPr>
          <p:cNvPr id="5" name="Picture 4" descr="A purple and black rectangle&#10;&#10;Description automatically generated">
            <a:extLst>
              <a:ext uri="{FF2B5EF4-FFF2-40B4-BE49-F238E27FC236}">
                <a16:creationId xmlns:a16="http://schemas.microsoft.com/office/drawing/2014/main" id="{6AB6BC76-B7BA-3E85-3F3F-FC160D201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57" y="5553308"/>
            <a:ext cx="9437332" cy="1617032"/>
          </a:xfrm>
          <a:prstGeom prst="rect">
            <a:avLst/>
          </a:prstGeom>
        </p:spPr>
      </p:pic>
      <p:graphicFrame>
        <p:nvGraphicFramePr>
          <p:cNvPr id="4" name="Diagram 3">
            <a:extLst>
              <a:ext uri="{FF2B5EF4-FFF2-40B4-BE49-F238E27FC236}">
                <a16:creationId xmlns:a16="http://schemas.microsoft.com/office/drawing/2014/main" id="{454F1F08-2BD9-306A-4C17-DE4097F9BA98}"/>
              </a:ext>
            </a:extLst>
          </p:cNvPr>
          <p:cNvGraphicFramePr/>
          <p:nvPr/>
        </p:nvGraphicFramePr>
        <p:xfrm>
          <a:off x="253269" y="1700808"/>
          <a:ext cx="429174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72610850"/>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C6F87-236C-A7DF-E334-2B484B27892C}"/>
              </a:ext>
            </a:extLst>
          </p:cNvPr>
          <p:cNvSpPr>
            <a:spLocks noGrp="1"/>
          </p:cNvSpPr>
          <p:nvPr>
            <p:ph type="title"/>
          </p:nvPr>
        </p:nvSpPr>
        <p:spPr/>
        <p:txBody>
          <a:bodyPr/>
          <a:lstStyle/>
          <a:p>
            <a:r>
              <a:rPr lang="en-GB" dirty="0"/>
              <a:t>More complex governance models</a:t>
            </a:r>
          </a:p>
        </p:txBody>
      </p:sp>
      <p:graphicFrame>
        <p:nvGraphicFramePr>
          <p:cNvPr id="5" name="Content Placeholder 4">
            <a:extLst>
              <a:ext uri="{FF2B5EF4-FFF2-40B4-BE49-F238E27FC236}">
                <a16:creationId xmlns:a16="http://schemas.microsoft.com/office/drawing/2014/main" id="{0B88A71D-2900-DCA3-F390-19A4FF262943}"/>
              </a:ext>
            </a:extLst>
          </p:cNvPr>
          <p:cNvGraphicFramePr>
            <a:graphicFrameLocks noGrp="1"/>
          </p:cNvGraphicFramePr>
          <p:nvPr>
            <p:ph sz="half" idx="1"/>
            <p:extLst>
              <p:ext uri="{D42A27DB-BD31-4B8C-83A1-F6EECF244321}">
                <p14:modId xmlns:p14="http://schemas.microsoft.com/office/powerpoint/2010/main" val="2655979332"/>
              </p:ext>
            </p:extLst>
          </p:nvPr>
        </p:nvGraphicFramePr>
        <p:xfrm>
          <a:off x="457200" y="1700213"/>
          <a:ext cx="4038600" cy="442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ontent Placeholder 9">
            <a:extLst>
              <a:ext uri="{FF2B5EF4-FFF2-40B4-BE49-F238E27FC236}">
                <a16:creationId xmlns:a16="http://schemas.microsoft.com/office/drawing/2014/main" id="{6877F6AE-18B2-586B-AE97-B05743E04952}"/>
              </a:ext>
            </a:extLst>
          </p:cNvPr>
          <p:cNvSpPr>
            <a:spLocks noGrp="1"/>
          </p:cNvSpPr>
          <p:nvPr>
            <p:ph sz="half" idx="2"/>
          </p:nvPr>
        </p:nvSpPr>
        <p:spPr/>
        <p:txBody>
          <a:bodyPr/>
          <a:lstStyle/>
          <a:p>
            <a:r>
              <a:rPr lang="en-GB" dirty="0"/>
              <a:t>Members include users, staff, volunteers, general public</a:t>
            </a:r>
          </a:p>
          <a:p>
            <a:r>
              <a:rPr lang="en-GB" dirty="0"/>
              <a:t>Council represents members</a:t>
            </a:r>
          </a:p>
          <a:p>
            <a:r>
              <a:rPr lang="en-GB" dirty="0"/>
              <a:t>Council appoints some trustees</a:t>
            </a:r>
          </a:p>
          <a:p>
            <a:r>
              <a:rPr lang="en-GB" dirty="0"/>
              <a:t>E.g. National Trust</a:t>
            </a:r>
          </a:p>
          <a:p>
            <a:endParaRPr lang="en-GB" dirty="0"/>
          </a:p>
        </p:txBody>
      </p:sp>
    </p:spTree>
    <p:extLst>
      <p:ext uri="{BB962C8B-B14F-4D97-AF65-F5344CB8AC3E}">
        <p14:creationId xmlns:p14="http://schemas.microsoft.com/office/powerpoint/2010/main" val="2504988457"/>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F02CE-3C58-D301-E4F8-A9926654C623}"/>
              </a:ext>
            </a:extLst>
          </p:cNvPr>
          <p:cNvSpPr>
            <a:spLocks noGrp="1"/>
          </p:cNvSpPr>
          <p:nvPr>
            <p:ph type="title"/>
          </p:nvPr>
        </p:nvSpPr>
        <p:spPr/>
        <p:txBody>
          <a:bodyPr/>
          <a:lstStyle/>
          <a:p>
            <a:r>
              <a:rPr lang="en-GB" dirty="0"/>
              <a:t>Quick wins</a:t>
            </a:r>
          </a:p>
        </p:txBody>
      </p:sp>
      <p:sp>
        <p:nvSpPr>
          <p:cNvPr id="3" name="Content Placeholder 2">
            <a:extLst>
              <a:ext uri="{FF2B5EF4-FFF2-40B4-BE49-F238E27FC236}">
                <a16:creationId xmlns:a16="http://schemas.microsoft.com/office/drawing/2014/main" id="{417EF336-5307-E670-73FA-38DC337DA882}"/>
              </a:ext>
            </a:extLst>
          </p:cNvPr>
          <p:cNvSpPr>
            <a:spLocks noGrp="1"/>
          </p:cNvSpPr>
          <p:nvPr>
            <p:ph sz="half" idx="1"/>
          </p:nvPr>
        </p:nvSpPr>
        <p:spPr/>
        <p:txBody>
          <a:bodyPr/>
          <a:lstStyle/>
          <a:p>
            <a:r>
              <a:rPr lang="en-GB" dirty="0"/>
              <a:t>Open trustee recruitment</a:t>
            </a:r>
          </a:p>
          <a:p>
            <a:r>
              <a:rPr lang="en-GB" dirty="0"/>
              <a:t>Induction</a:t>
            </a:r>
          </a:p>
          <a:p>
            <a:r>
              <a:rPr lang="en-GB" dirty="0"/>
              <a:t>Training </a:t>
            </a:r>
          </a:p>
          <a:p>
            <a:r>
              <a:rPr lang="en-GB" dirty="0"/>
              <a:t>Skills / EDI audit</a:t>
            </a:r>
          </a:p>
          <a:p>
            <a:r>
              <a:rPr lang="en-GB" dirty="0"/>
              <a:t>Remove a bad apple</a:t>
            </a:r>
          </a:p>
          <a:p>
            <a:r>
              <a:rPr lang="en-GB" dirty="0"/>
              <a:t>Effective chairing</a:t>
            </a:r>
          </a:p>
          <a:p>
            <a:r>
              <a:rPr lang="en-GB" dirty="0"/>
              <a:t>Effective minute taking</a:t>
            </a:r>
          </a:p>
          <a:p>
            <a:endParaRPr lang="en-GB" dirty="0"/>
          </a:p>
          <a:p>
            <a:endParaRPr lang="en-GB" dirty="0"/>
          </a:p>
        </p:txBody>
      </p:sp>
      <p:sp>
        <p:nvSpPr>
          <p:cNvPr id="4" name="Content Placeholder 3">
            <a:extLst>
              <a:ext uri="{FF2B5EF4-FFF2-40B4-BE49-F238E27FC236}">
                <a16:creationId xmlns:a16="http://schemas.microsoft.com/office/drawing/2014/main" id="{67DD7057-765A-645A-4FA9-7A087607A397}"/>
              </a:ext>
            </a:extLst>
          </p:cNvPr>
          <p:cNvSpPr>
            <a:spLocks noGrp="1"/>
          </p:cNvSpPr>
          <p:nvPr>
            <p:ph sz="half" idx="2"/>
          </p:nvPr>
        </p:nvSpPr>
        <p:spPr/>
        <p:txBody>
          <a:bodyPr/>
          <a:lstStyle/>
          <a:p>
            <a:r>
              <a:rPr lang="en-GB" dirty="0"/>
              <a:t>Code of Conduct</a:t>
            </a:r>
          </a:p>
          <a:p>
            <a:r>
              <a:rPr lang="en-GB" dirty="0"/>
              <a:t>Not taking things personally</a:t>
            </a:r>
          </a:p>
          <a:p>
            <a:r>
              <a:rPr lang="en-GB" dirty="0"/>
              <a:t>Reflection</a:t>
            </a:r>
          </a:p>
          <a:p>
            <a:r>
              <a:rPr lang="en-GB" dirty="0"/>
              <a:t>Maximum terms</a:t>
            </a:r>
          </a:p>
          <a:p>
            <a:endParaRPr lang="en-GB" dirty="0"/>
          </a:p>
        </p:txBody>
      </p:sp>
    </p:spTree>
    <p:extLst>
      <p:ext uri="{BB962C8B-B14F-4D97-AF65-F5344CB8AC3E}">
        <p14:creationId xmlns:p14="http://schemas.microsoft.com/office/powerpoint/2010/main" val="193432942"/>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412A6-CC7C-B319-A185-F7E25405444C}"/>
              </a:ext>
            </a:extLst>
          </p:cNvPr>
          <p:cNvSpPr>
            <a:spLocks noGrp="1"/>
          </p:cNvSpPr>
          <p:nvPr>
            <p:ph type="title"/>
          </p:nvPr>
        </p:nvSpPr>
        <p:spPr/>
        <p:txBody>
          <a:bodyPr/>
          <a:lstStyle/>
          <a:p>
            <a:r>
              <a:rPr lang="en-GB" dirty="0"/>
              <a:t>Will it fix things?</a:t>
            </a:r>
          </a:p>
        </p:txBody>
      </p:sp>
      <p:sp>
        <p:nvSpPr>
          <p:cNvPr id="3" name="Content Placeholder 2">
            <a:extLst>
              <a:ext uri="{FF2B5EF4-FFF2-40B4-BE49-F238E27FC236}">
                <a16:creationId xmlns:a16="http://schemas.microsoft.com/office/drawing/2014/main" id="{B47D28FB-E471-481B-A6BC-B3931B555149}"/>
              </a:ext>
            </a:extLst>
          </p:cNvPr>
          <p:cNvSpPr>
            <a:spLocks noGrp="1"/>
          </p:cNvSpPr>
          <p:nvPr>
            <p:ph idx="1"/>
          </p:nvPr>
        </p:nvSpPr>
        <p:spPr/>
        <p:txBody>
          <a:bodyPr/>
          <a:lstStyle/>
          <a:p>
            <a:r>
              <a:rPr lang="en-GB" dirty="0"/>
              <a:t>No one-size-fits-all solution</a:t>
            </a:r>
          </a:p>
          <a:p>
            <a:pPr marL="0" indent="0">
              <a:buNone/>
            </a:pPr>
            <a:endParaRPr lang="en-GB" dirty="0"/>
          </a:p>
          <a:p>
            <a:r>
              <a:rPr lang="en-GB" dirty="0"/>
              <a:t>Good Governance creates a strong foundation, but quality of board, and ability to work together to achieve a charity’s purpose is key</a:t>
            </a:r>
          </a:p>
          <a:p>
            <a:pPr marL="0" indent="0">
              <a:buNone/>
            </a:pPr>
            <a:endParaRPr lang="en-GB" dirty="0"/>
          </a:p>
          <a:p>
            <a:r>
              <a:rPr lang="en-GB" dirty="0"/>
              <a:t>Change moves at the speed of trust</a:t>
            </a:r>
          </a:p>
        </p:txBody>
      </p:sp>
    </p:spTree>
    <p:extLst>
      <p:ext uri="{BB962C8B-B14F-4D97-AF65-F5344CB8AC3E}">
        <p14:creationId xmlns:p14="http://schemas.microsoft.com/office/powerpoint/2010/main" val="731819555"/>
      </p:ext>
    </p:extLst>
  </p:cSld>
  <p:clrMapOvr>
    <a:masterClrMapping/>
  </p:clrMapOvr>
  <p:transition>
    <p:wipe dir="r"/>
  </p:transition>
</p:sld>
</file>

<file path=ppt/theme/theme1.xml><?xml version="1.0" encoding="utf-8"?>
<a:theme xmlns:a="http://schemas.openxmlformats.org/drawingml/2006/main" name="Muckle Whit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ckle LLP Standard Presentation.potx" id="{D3E86807-D325-43A5-B7DA-098F56E97FC9}" vid="{3DD6BAC8-1F88-45ED-9C78-DF671587003D}"/>
    </a:ext>
  </a:extLst>
</a:theme>
</file>

<file path=ppt/theme/theme2.xml><?xml version="1.0" encoding="utf-8"?>
<a:theme xmlns:a="http://schemas.openxmlformats.org/drawingml/2006/main" name="Muckle Blu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ckle LLP Standard Presentation.potx" id="{D3E86807-D325-43A5-B7DA-098F56E97FC9}" vid="{A70E365B-CD44-499F-B3C1-562AD7E659C6}"/>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item.xml><?xml version="1.0" encoding="utf-8"?>
<properties xmlns="http://www.imanage.com/work/xmlschema">
  <documentid>ACTIVE!15921832.1</documentid>
  <senderid>SPRITCHARD</senderid>
  <senderemail>SAMANTHA.PRITCHARD@MUCKLE-LLP.COM</senderemail>
  <lastmodified>2025-06-06T17:22:35.0000000+01:00</lastmodified>
  <database>ACTIVE</database>
</properties>
</file>

<file path=docProps/app.xml><?xml version="1.0" encoding="utf-8"?>
<Properties xmlns="http://schemas.openxmlformats.org/officeDocument/2006/extended-properties" xmlns:vt="http://schemas.openxmlformats.org/officeDocument/2006/docPropsVTypes">
  <Template>Muckle LLP Standard Presentation</Template>
  <TotalTime>2484</TotalTime>
  <Words>448</Words>
  <Application>Microsoft Office PowerPoint</Application>
  <PresentationFormat>On-screen Show (4:3)</PresentationFormat>
  <Paragraphs>90</Paragraphs>
  <Slides>12</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GDS Transport</vt:lpstr>
      <vt:lpstr>Myriad Pro</vt:lpstr>
      <vt:lpstr>Wingdings</vt:lpstr>
      <vt:lpstr>Muckle White</vt:lpstr>
      <vt:lpstr>Muckle Blue</vt:lpstr>
      <vt:lpstr>PowerPoint Presentation</vt:lpstr>
      <vt:lpstr>What is the typical charity governance model?</vt:lpstr>
      <vt:lpstr>Has the typical charity governance model broken?</vt:lpstr>
      <vt:lpstr>Other governance models:  Unitary Board</vt:lpstr>
      <vt:lpstr>Unitary Board ‘lite’</vt:lpstr>
      <vt:lpstr>Pay trustees?</vt:lpstr>
      <vt:lpstr>More complex governance models</vt:lpstr>
      <vt:lpstr>Quick wins</vt:lpstr>
      <vt:lpstr>Will it fix things?</vt:lpstr>
      <vt:lpstr>Q&amp;A</vt:lpstr>
      <vt:lpstr>Get in touch!</vt:lpstr>
      <vt:lpstr>PowerPoint Presentation</vt:lpstr>
    </vt:vector>
  </TitlesOfParts>
  <Company>Muckle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be a good trustee: understanding your role and responsibilities</dc:title>
  <dc:creator>Carole Hogg</dc:creator>
  <cp:lastModifiedBy>Samantha Pritchard</cp:lastModifiedBy>
  <cp:revision>45</cp:revision>
  <cp:lastPrinted>2024-02-23T16:09:59Z</cp:lastPrinted>
  <dcterms:created xsi:type="dcterms:W3CDTF">2023-05-25T13:49:15Z</dcterms:created>
  <dcterms:modified xsi:type="dcterms:W3CDTF">2025-06-06T16:22:35Z</dcterms:modified>
</cp:coreProperties>
</file>